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9"/>
  </p:notesMasterIdLst>
  <p:sldIdLst>
    <p:sldId id="270" r:id="rId2"/>
    <p:sldId id="256" r:id="rId3"/>
    <p:sldId id="271" r:id="rId4"/>
    <p:sldId id="257" r:id="rId5"/>
    <p:sldId id="258" r:id="rId6"/>
    <p:sldId id="259" r:id="rId7"/>
    <p:sldId id="260" r:id="rId8"/>
    <p:sldId id="272" r:id="rId9"/>
    <p:sldId id="264" r:id="rId10"/>
    <p:sldId id="273" r:id="rId11"/>
    <p:sldId id="263" r:id="rId12"/>
    <p:sldId id="274" r:id="rId13"/>
    <p:sldId id="275" r:id="rId14"/>
    <p:sldId id="276" r:id="rId15"/>
    <p:sldId id="277" r:id="rId16"/>
    <p:sldId id="278" r:id="rId17"/>
    <p:sldId id="261" r:id="rId18"/>
  </p:sldIdLst>
  <p:sldSz cx="14630400" cy="8229600"/>
  <p:notesSz cx="8229600" cy="14630400"/>
  <p:embeddedFontLst>
    <p:embeddedFont>
      <p:font typeface="Poppins Light" panose="00000400000000000000" pitchFamily="2" charset="0"/>
      <p:regular r:id="rId20"/>
      <p:italic r:id="rId21"/>
    </p:embeddedFont>
    <p:embeddedFont>
      <p:font typeface="Roboto Light" panose="02000000000000000000" pitchFamily="2" charset="0"/>
      <p:regular r:id="rId22"/>
      <p:italic r:id="rId23"/>
    </p:embeddedFont>
  </p:embeddedFont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73" d="100"/>
          <a:sy n="73" d="100"/>
        </p:scale>
        <p:origin x="62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25568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652B37-8E49-D676-2142-26AF5790C8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E2BF2E-A5B7-4606-DD02-85DB221E3D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C3B9BA-AD77-5609-11AE-646CBF0BE8B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3892104-3EF9-6307-C8B3-477CD40B3569}"/>
              </a:ext>
            </a:extLst>
          </p:cNvPr>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9794099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BFF0E-4630-A701-4559-05534AD7FD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C5415D-EC2C-8A23-EBF1-5CFAAA601A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0469AE-2091-18C4-D4CE-F652282477A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A1CC51A-C542-1058-CC15-25B966929E9F}"/>
              </a:ext>
            </a:extLst>
          </p:cNvPr>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30935233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431115-065C-9934-047B-C7F703A05A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5573A3-E67F-0D7A-3038-6C1A4237A7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597B21-AE5D-8CAC-4FDA-D39D015AC37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1A38A9E-0482-6E6B-2E04-AF92B6ED2885}"/>
              </a:ext>
            </a:extLst>
          </p:cNvPr>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7356053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9471B8-0676-59DC-45EF-8164A78B4D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137C16-65FC-0F5F-F0BC-AE9BACFFF0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9791C3-C25B-A56C-712C-D3F16593395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E524111-762F-FC6D-AC6B-5C69250CD4E9}"/>
              </a:ext>
            </a:extLst>
          </p:cNvPr>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27082352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F91CA4-9D16-E964-1C8C-15CE78E9C9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ACD00C-6557-B1A1-2875-446F57150A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D850C4-0DCC-BA25-4E69-86556ABCC50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1987BCB-FBF9-8423-DEBD-FB11B0EFB4D3}"/>
              </a:ext>
            </a:extLst>
          </p:cNvPr>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37946385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B5DC80-F0E0-EA39-2533-EA9DCADD26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1DAB68-FA3F-7326-99DC-4D95805CC2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B3C403-2AB5-A001-FE8A-D79D6CAD6DF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6F4DAC6-C66E-C3C7-3FDD-8382DB2803CB}"/>
              </a:ext>
            </a:extLst>
          </p:cNvPr>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28101348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EA38EB-6D5E-0531-88A9-FD9913DAD2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446EBB-38F1-B2C5-E798-21F3AE8FBD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4D989B-CAD9-7ECA-8F6D-DD45257F052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069E7A3-C52E-4521-C78A-B1E6E2DF79ED}"/>
              </a:ext>
            </a:extLst>
          </p:cNvPr>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261289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1A24A1-594C-ED24-69F6-056B5A4D9F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A844F6-D4B7-062F-098E-CBC2EB615C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45FC48-5182-AD30-2BB0-B8E5D3F6F87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B0C5C3C-B026-CD63-ECE1-DCB855FB014A}"/>
              </a:ext>
            </a:extLst>
          </p:cNvPr>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33184410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703DE1-B3EA-617A-80BE-A74453EC9C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C2CCA6-7963-0E6E-2E29-A8F67BE467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5C1078-0D85-2DCE-5C16-1F971E5759E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FA68B87-3F07-0950-2C54-A43116AB7310}"/>
              </a:ext>
            </a:extLst>
          </p:cNvPr>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2521540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9191A"/>
          </a:solidFill>
          <a:ln/>
        </p:spPr>
      </p:sp>
      <p:sp>
        <p:nvSpPr>
          <p:cNvPr id="3" name="Shape 1"/>
          <p:cNvSpPr/>
          <p:nvPr/>
        </p:nvSpPr>
        <p:spPr>
          <a:xfrm>
            <a:off x="0" y="0"/>
            <a:ext cx="14630400" cy="8229600"/>
          </a:xfrm>
          <a:prstGeom prst="rect">
            <a:avLst/>
          </a:prstGeom>
          <a:solidFill>
            <a:srgbClr val="050505"/>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9191A"/>
          </a:solidFill>
          <a:ln/>
        </p:spPr>
      </p:sp>
      <p:sp>
        <p:nvSpPr>
          <p:cNvPr id="3" name="Shape 1"/>
          <p:cNvSpPr/>
          <p:nvPr/>
        </p:nvSpPr>
        <p:spPr>
          <a:xfrm>
            <a:off x="0" y="0"/>
            <a:ext cx="14630400" cy="8229600"/>
          </a:xfrm>
          <a:prstGeom prst="rect">
            <a:avLst/>
          </a:prstGeom>
          <a:solidFill>
            <a:srgbClr val="050505"/>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9191A"/>
          </a:solidFill>
          <a:ln/>
        </p:spPr>
      </p:sp>
      <p:sp>
        <p:nvSpPr>
          <p:cNvPr id="3" name="Shape 1"/>
          <p:cNvSpPr/>
          <p:nvPr/>
        </p:nvSpPr>
        <p:spPr>
          <a:xfrm>
            <a:off x="0" y="0"/>
            <a:ext cx="14630400" cy="8229600"/>
          </a:xfrm>
          <a:prstGeom prst="rect">
            <a:avLst/>
          </a:prstGeom>
          <a:solidFill>
            <a:srgbClr val="050505"/>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9191A"/>
          </a:solidFill>
          <a:ln/>
        </p:spPr>
      </p:sp>
      <p:sp>
        <p:nvSpPr>
          <p:cNvPr id="3" name="Shape 1"/>
          <p:cNvSpPr/>
          <p:nvPr/>
        </p:nvSpPr>
        <p:spPr>
          <a:xfrm>
            <a:off x="0" y="0"/>
            <a:ext cx="14630400" cy="8229600"/>
          </a:xfrm>
          <a:prstGeom prst="rect">
            <a:avLst/>
          </a:prstGeom>
          <a:solidFill>
            <a:srgbClr val="050505"/>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9191A"/>
          </a:solidFill>
          <a:ln/>
        </p:spPr>
      </p:sp>
      <p:sp>
        <p:nvSpPr>
          <p:cNvPr id="3" name="Shape 1"/>
          <p:cNvSpPr/>
          <p:nvPr/>
        </p:nvSpPr>
        <p:spPr>
          <a:xfrm>
            <a:off x="0" y="0"/>
            <a:ext cx="14630400" cy="8229600"/>
          </a:xfrm>
          <a:prstGeom prst="rect">
            <a:avLst/>
          </a:prstGeom>
          <a:solidFill>
            <a:srgbClr val="050505"/>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9191A"/>
          </a:solidFill>
          <a:ln/>
        </p:spPr>
      </p:sp>
      <p:sp>
        <p:nvSpPr>
          <p:cNvPr id="3" name="Shape 1"/>
          <p:cNvSpPr/>
          <p:nvPr/>
        </p:nvSpPr>
        <p:spPr>
          <a:xfrm>
            <a:off x="0" y="0"/>
            <a:ext cx="14630400" cy="8229600"/>
          </a:xfrm>
          <a:prstGeom prst="rect">
            <a:avLst/>
          </a:prstGeom>
          <a:solidFill>
            <a:srgbClr val="050505"/>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9191A"/>
          </a:solidFill>
          <a:ln/>
        </p:spPr>
      </p:sp>
      <p:sp>
        <p:nvSpPr>
          <p:cNvPr id="3" name="Shape 1"/>
          <p:cNvSpPr/>
          <p:nvPr/>
        </p:nvSpPr>
        <p:spPr>
          <a:xfrm>
            <a:off x="0" y="0"/>
            <a:ext cx="14630400" cy="8229600"/>
          </a:xfrm>
          <a:prstGeom prst="rect">
            <a:avLst/>
          </a:prstGeom>
          <a:solidFill>
            <a:srgbClr val="050505"/>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9191A"/>
          </a:solidFill>
          <a:ln/>
        </p:spPr>
      </p:sp>
      <p:sp>
        <p:nvSpPr>
          <p:cNvPr id="3" name="Shape 1"/>
          <p:cNvSpPr/>
          <p:nvPr/>
        </p:nvSpPr>
        <p:spPr>
          <a:xfrm>
            <a:off x="0" y="0"/>
            <a:ext cx="14630400" cy="8229600"/>
          </a:xfrm>
          <a:prstGeom prst="rect">
            <a:avLst/>
          </a:prstGeom>
          <a:solidFill>
            <a:srgbClr val="050505"/>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F6C22B-48F3-3C50-D503-691A91F80174}"/>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4D480FAD-9F57-EE75-B0EF-079BE092EBC2}"/>
              </a:ext>
            </a:extLst>
          </p:cNvPr>
          <p:cNvPicPr>
            <a:picLocks noChangeAspect="1"/>
          </p:cNvPicPr>
          <p:nvPr/>
        </p:nvPicPr>
        <p:blipFill>
          <a:blip r:embed="rId3"/>
          <a:stretch>
            <a:fillRect/>
          </a:stretch>
        </p:blipFill>
        <p:spPr>
          <a:xfrm>
            <a:off x="0" y="0"/>
            <a:ext cx="5486400" cy="8229600"/>
          </a:xfrm>
          <a:prstGeom prst="rect">
            <a:avLst/>
          </a:prstGeom>
        </p:spPr>
      </p:pic>
      <p:sp>
        <p:nvSpPr>
          <p:cNvPr id="3" name="Text 0">
            <a:extLst>
              <a:ext uri="{FF2B5EF4-FFF2-40B4-BE49-F238E27FC236}">
                <a16:creationId xmlns:a16="http://schemas.microsoft.com/office/drawing/2014/main" id="{C641AC21-D885-B635-1202-A7E4D6B4329E}"/>
              </a:ext>
            </a:extLst>
          </p:cNvPr>
          <p:cNvSpPr/>
          <p:nvPr/>
        </p:nvSpPr>
        <p:spPr>
          <a:xfrm>
            <a:off x="6350437" y="274287"/>
            <a:ext cx="7415927" cy="1543050"/>
          </a:xfrm>
          <a:prstGeom prst="rect">
            <a:avLst/>
          </a:prstGeom>
          <a:noFill/>
          <a:ln/>
        </p:spPr>
        <p:txBody>
          <a:bodyPr wrap="square" lIns="0" tIns="0" rIns="0" bIns="0" rtlCol="0" anchor="t"/>
          <a:lstStyle/>
          <a:p>
            <a:pPr marL="0" indent="0">
              <a:lnSpc>
                <a:spcPts val="6050"/>
              </a:lnSpc>
              <a:buNone/>
            </a:pPr>
            <a:r>
              <a:rPr lang="ru-RU" sz="4850" dirty="0">
                <a:latin typeface="Poppins Light" pitchFamily="34" charset="0"/>
                <a:ea typeface="Poppins Light" pitchFamily="34" charset="-122"/>
                <a:cs typeface="Poppins Light" pitchFamily="34" charset="-120"/>
              </a:rPr>
              <a:t>ИТОГОВОЕ СОЧИНЕНИЕ</a:t>
            </a:r>
          </a:p>
          <a:p>
            <a:pPr marL="0" indent="0">
              <a:lnSpc>
                <a:spcPts val="6050"/>
              </a:lnSpc>
              <a:buNone/>
            </a:pPr>
            <a:r>
              <a:rPr lang="ru-RU" sz="4850" dirty="0">
                <a:latin typeface="Poppins Light" pitchFamily="34" charset="0"/>
                <a:ea typeface="Poppins Light" pitchFamily="34" charset="-122"/>
                <a:cs typeface="Poppins Light" pitchFamily="34" charset="-120"/>
              </a:rPr>
              <a:t>2024/25 учебный год</a:t>
            </a:r>
          </a:p>
        </p:txBody>
      </p:sp>
      <p:sp>
        <p:nvSpPr>
          <p:cNvPr id="4" name="Text 1">
            <a:extLst>
              <a:ext uri="{FF2B5EF4-FFF2-40B4-BE49-F238E27FC236}">
                <a16:creationId xmlns:a16="http://schemas.microsoft.com/office/drawing/2014/main" id="{EA7A64FD-BC9E-FF87-C8F2-FFD2FF6F946C}"/>
              </a:ext>
            </a:extLst>
          </p:cNvPr>
          <p:cNvSpPr/>
          <p:nvPr/>
        </p:nvSpPr>
        <p:spPr>
          <a:xfrm>
            <a:off x="6350437" y="1817337"/>
            <a:ext cx="7914204" cy="3429408"/>
          </a:xfrm>
          <a:prstGeom prst="rect">
            <a:avLst/>
          </a:prstGeom>
          <a:noFill/>
          <a:ln/>
        </p:spPr>
        <p:txBody>
          <a:bodyPr wrap="square" lIns="0" tIns="0" rIns="0" bIns="0" rtlCol="0" anchor="t"/>
          <a:lstStyle/>
          <a:p>
            <a:pPr marL="0" indent="0">
              <a:lnSpc>
                <a:spcPts val="3100"/>
              </a:lnSpc>
              <a:buNone/>
            </a:pPr>
            <a:r>
              <a:rPr lang="ru-RU" sz="1900" b="1" dirty="0">
                <a:latin typeface="Arial" panose="020B0604020202020204" pitchFamily="34" charset="0"/>
                <a:ea typeface="Roboto Light" pitchFamily="34" charset="-122"/>
                <a:cs typeface="Arial" panose="020B0604020202020204" pitchFamily="34" charset="0"/>
              </a:rPr>
              <a:t>В учебном году 2024/25 темы для итогового сочинения будут составлены из постоянно обновляемого закрытого банка тем. В эти комплекты войдут как темы, использовавшиеся в предыдущие годы, так и новые, созданные в 2024 году.</a:t>
            </a:r>
          </a:p>
          <a:p>
            <a:pPr marL="0" indent="0">
              <a:lnSpc>
                <a:spcPts val="3100"/>
              </a:lnSpc>
              <a:buNone/>
            </a:pPr>
            <a:r>
              <a:rPr lang="ru-RU" sz="1900" b="1" dirty="0">
                <a:latin typeface="Arial" panose="020B0604020202020204" pitchFamily="34" charset="0"/>
                <a:ea typeface="Roboto Light" pitchFamily="34" charset="-122"/>
                <a:cs typeface="Arial" panose="020B0604020202020204" pitchFamily="34" charset="0"/>
              </a:rPr>
              <a:t> Процедуры и порядок проведения итогового сочинения (или изложения), а также критерии оценки останутся прежними.</a:t>
            </a:r>
          </a:p>
          <a:p>
            <a:pPr marL="0" indent="0">
              <a:lnSpc>
                <a:spcPts val="3100"/>
              </a:lnSpc>
              <a:buNone/>
            </a:pPr>
            <a:endParaRPr lang="ru-RU" sz="1900" b="1" dirty="0">
              <a:latin typeface="Arial" panose="020B0604020202020204" pitchFamily="34" charset="0"/>
              <a:ea typeface="Roboto Light" pitchFamily="34" charset="-122"/>
              <a:cs typeface="Arial" panose="020B0604020202020204" pitchFamily="34" charset="0"/>
            </a:endParaRPr>
          </a:p>
          <a:p>
            <a:pPr marL="0" indent="0">
              <a:lnSpc>
                <a:spcPts val="3100"/>
              </a:lnSpc>
              <a:buNone/>
            </a:pPr>
            <a:r>
              <a:rPr lang="ru-RU" sz="1900" b="1" dirty="0">
                <a:solidFill>
                  <a:srgbClr val="FF0000"/>
                </a:solidFill>
                <a:latin typeface="Arial" panose="020B0604020202020204" pitchFamily="34" charset="0"/>
                <a:ea typeface="Roboto Light" pitchFamily="34" charset="-122"/>
                <a:cs typeface="Arial" panose="020B0604020202020204" pitchFamily="34" charset="0"/>
              </a:rPr>
              <a:t>Расписание (дата проведения итогового сочинения) 2024-2025:</a:t>
            </a:r>
          </a:p>
          <a:p>
            <a:pPr marL="0" indent="0">
              <a:lnSpc>
                <a:spcPts val="3100"/>
              </a:lnSpc>
              <a:buNone/>
            </a:pPr>
            <a:r>
              <a:rPr lang="ru-RU" sz="1900" b="1" dirty="0">
                <a:solidFill>
                  <a:srgbClr val="FF0000"/>
                </a:solidFill>
                <a:latin typeface="Arial" panose="020B0604020202020204" pitchFamily="34" charset="0"/>
                <a:ea typeface="Roboto Light" pitchFamily="34" charset="-122"/>
                <a:cs typeface="Arial" panose="020B0604020202020204" pitchFamily="34" charset="0"/>
              </a:rPr>
              <a:t>Основной день — 4 декабря 2024 года</a:t>
            </a:r>
          </a:p>
          <a:p>
            <a:pPr marL="0" indent="0">
              <a:lnSpc>
                <a:spcPts val="3100"/>
              </a:lnSpc>
              <a:buNone/>
            </a:pPr>
            <a:r>
              <a:rPr lang="ru-RU" sz="1900" b="1" dirty="0">
                <a:solidFill>
                  <a:srgbClr val="FF0000"/>
                </a:solidFill>
                <a:latin typeface="Arial" panose="020B0604020202020204" pitchFamily="34" charset="0"/>
                <a:ea typeface="Roboto Light" pitchFamily="34" charset="-122"/>
                <a:cs typeface="Arial" panose="020B0604020202020204" pitchFamily="34" charset="0"/>
              </a:rPr>
              <a:t>Резервные дни: 5 февраля 2025 года и 9 апреля 2025 года</a:t>
            </a:r>
          </a:p>
          <a:p>
            <a:pPr marL="0" indent="0">
              <a:lnSpc>
                <a:spcPts val="3100"/>
              </a:lnSpc>
              <a:buNone/>
            </a:pPr>
            <a:endParaRPr lang="ru-RU" sz="1900" b="1" dirty="0">
              <a:solidFill>
                <a:srgbClr val="FF0000"/>
              </a:solidFill>
              <a:latin typeface="Arial" panose="020B0604020202020204" pitchFamily="34" charset="0"/>
              <a:ea typeface="Roboto Light" pitchFamily="34" charset="-122"/>
              <a:cs typeface="Arial" panose="020B0604020202020204" pitchFamily="34" charset="0"/>
            </a:endParaRPr>
          </a:p>
          <a:p>
            <a:pPr marL="0" indent="0">
              <a:lnSpc>
                <a:spcPts val="3100"/>
              </a:lnSpc>
              <a:buNone/>
            </a:pPr>
            <a:r>
              <a:rPr lang="ru-RU" sz="1900" b="1" dirty="0">
                <a:solidFill>
                  <a:schemeClr val="accent6">
                    <a:lumMod val="50000"/>
                  </a:schemeClr>
                </a:solidFill>
                <a:latin typeface="Arial" panose="020B0604020202020204" pitchFamily="34" charset="0"/>
                <a:ea typeface="Roboto Light" pitchFamily="34" charset="-122"/>
                <a:cs typeface="Arial" panose="020B0604020202020204" pitchFamily="34" charset="0"/>
              </a:rPr>
              <a:t>Результатом итогового сочинения (изложения) может быть «зачет» или «незачет». </a:t>
            </a:r>
          </a:p>
          <a:p>
            <a:pPr marL="0" indent="0">
              <a:lnSpc>
                <a:spcPts val="3100"/>
              </a:lnSpc>
              <a:buNone/>
            </a:pPr>
            <a:r>
              <a:rPr lang="ru-RU" sz="1900" b="1" dirty="0">
                <a:solidFill>
                  <a:schemeClr val="accent6">
                    <a:lumMod val="50000"/>
                  </a:schemeClr>
                </a:solidFill>
                <a:latin typeface="Arial" panose="020B0604020202020204" pitchFamily="34" charset="0"/>
                <a:ea typeface="Roboto Light" pitchFamily="34" charset="-122"/>
                <a:cs typeface="Arial" panose="020B0604020202020204" pitchFamily="34" charset="0"/>
              </a:rPr>
              <a:t>К сдаче единого государственного экзамена и государственного выпускного экзамена допускают только выпускников, получивших «зачет».</a:t>
            </a:r>
          </a:p>
          <a:p>
            <a:pPr marL="0" indent="0">
              <a:lnSpc>
                <a:spcPts val="3100"/>
              </a:lnSpc>
              <a:buNone/>
            </a:pPr>
            <a:endParaRPr lang="ru-RU" sz="1900" b="1" dirty="0">
              <a:solidFill>
                <a:srgbClr val="FF0000"/>
              </a:solidFill>
              <a:latin typeface="Arial" panose="020B0604020202020204" pitchFamily="34" charset="0"/>
              <a:ea typeface="Roboto Light" pitchFamily="34" charset="-122"/>
              <a:cs typeface="Arial" panose="020B0604020202020204" pitchFamily="34" charset="0"/>
            </a:endParaRPr>
          </a:p>
        </p:txBody>
      </p:sp>
    </p:spTree>
    <p:extLst>
      <p:ext uri="{BB962C8B-B14F-4D97-AF65-F5344CB8AC3E}">
        <p14:creationId xmlns:p14="http://schemas.microsoft.com/office/powerpoint/2010/main" val="291843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97459F-2EBC-C603-E84A-79DB8A4F49B4}"/>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EEB0AB1F-EB1A-EAC5-5F57-E392A413388C}"/>
              </a:ext>
            </a:extLst>
          </p:cNvPr>
          <p:cNvSpPr/>
          <p:nvPr/>
        </p:nvSpPr>
        <p:spPr>
          <a:xfrm>
            <a:off x="783550" y="615553"/>
            <a:ext cx="10478572" cy="699611"/>
          </a:xfrm>
          <a:prstGeom prst="rect">
            <a:avLst/>
          </a:prstGeom>
          <a:noFill/>
          <a:ln/>
        </p:spPr>
        <p:txBody>
          <a:bodyPr wrap="none" lIns="0" tIns="0" rIns="0" bIns="0" rtlCol="0" anchor="t"/>
          <a:lstStyle/>
          <a:p>
            <a:pPr marL="0" indent="0">
              <a:lnSpc>
                <a:spcPts val="5500"/>
              </a:lnSpc>
              <a:buNone/>
            </a:pPr>
            <a:r>
              <a:rPr lang="ru-RU" sz="4400" b="1" dirty="0">
                <a:latin typeface="Poppins Light" pitchFamily="34" charset="0"/>
                <a:ea typeface="Poppins Light" pitchFamily="34" charset="-122"/>
                <a:cs typeface="Poppins Light" pitchFamily="34" charset="-120"/>
              </a:rPr>
              <a:t>Примерная композиция</a:t>
            </a:r>
            <a:r>
              <a:rPr lang="en-US" sz="4400" b="1" dirty="0">
                <a:latin typeface="Poppins Light" pitchFamily="34" charset="0"/>
                <a:ea typeface="Poppins Light" pitchFamily="34" charset="-122"/>
                <a:cs typeface="Poppins Light" pitchFamily="34" charset="-120"/>
              </a:rPr>
              <a:t> </a:t>
            </a:r>
            <a:r>
              <a:rPr lang="en-US" sz="4400" b="1" dirty="0" err="1">
                <a:latin typeface="Poppins Light" pitchFamily="34" charset="0"/>
                <a:ea typeface="Poppins Light" pitchFamily="34" charset="-122"/>
                <a:cs typeface="Poppins Light" pitchFamily="34" charset="-120"/>
              </a:rPr>
              <a:t>итогового</a:t>
            </a:r>
            <a:r>
              <a:rPr lang="en-US" sz="4400" b="1" dirty="0">
                <a:latin typeface="Poppins Light" pitchFamily="34" charset="0"/>
                <a:ea typeface="Poppins Light" pitchFamily="34" charset="-122"/>
                <a:cs typeface="Poppins Light" pitchFamily="34" charset="-120"/>
              </a:rPr>
              <a:t> сочинения</a:t>
            </a:r>
            <a:endParaRPr lang="en-US" sz="4400" b="1" dirty="0"/>
          </a:p>
        </p:txBody>
      </p:sp>
      <p:sp>
        <p:nvSpPr>
          <p:cNvPr id="3" name="Shape 1">
            <a:extLst>
              <a:ext uri="{FF2B5EF4-FFF2-40B4-BE49-F238E27FC236}">
                <a16:creationId xmlns:a16="http://schemas.microsoft.com/office/drawing/2014/main" id="{46163FD9-B5A6-85CF-CA19-2CB37B7B732C}"/>
              </a:ext>
            </a:extLst>
          </p:cNvPr>
          <p:cNvSpPr/>
          <p:nvPr/>
        </p:nvSpPr>
        <p:spPr>
          <a:xfrm>
            <a:off x="783550" y="1762839"/>
            <a:ext cx="1632823" cy="1289804"/>
          </a:xfrm>
          <a:prstGeom prst="roundRect">
            <a:avLst>
              <a:gd name="adj" fmla="val 7290"/>
            </a:avLst>
          </a:prstGeom>
          <a:solidFill>
            <a:srgbClr val="3D3D42"/>
          </a:solidFill>
          <a:ln w="7620">
            <a:solidFill>
              <a:srgbClr val="56565B"/>
            </a:solidFill>
            <a:prstDash val="solid"/>
          </a:ln>
        </p:spPr>
      </p:sp>
      <p:sp>
        <p:nvSpPr>
          <p:cNvPr id="4" name="Text 2">
            <a:extLst>
              <a:ext uri="{FF2B5EF4-FFF2-40B4-BE49-F238E27FC236}">
                <a16:creationId xmlns:a16="http://schemas.microsoft.com/office/drawing/2014/main" id="{E50AA285-987E-35CD-25D5-08F16FD8C351}"/>
              </a:ext>
            </a:extLst>
          </p:cNvPr>
          <p:cNvSpPr/>
          <p:nvPr/>
        </p:nvSpPr>
        <p:spPr>
          <a:xfrm>
            <a:off x="1015008" y="2183844"/>
            <a:ext cx="81796" cy="447675"/>
          </a:xfrm>
          <a:prstGeom prst="rect">
            <a:avLst/>
          </a:prstGeom>
          <a:noFill/>
          <a:ln/>
        </p:spPr>
        <p:txBody>
          <a:bodyPr wrap="none" lIns="0" tIns="0" rIns="0" bIns="0" rtlCol="0" anchor="t"/>
          <a:lstStyle/>
          <a:p>
            <a:pPr marL="0" indent="0" algn="ctr">
              <a:lnSpc>
                <a:spcPts val="3500"/>
              </a:lnSpc>
              <a:buNone/>
            </a:pPr>
            <a:r>
              <a:rPr lang="en-US" sz="2200" dirty="0">
                <a:solidFill>
                  <a:srgbClr val="E5E0DF"/>
                </a:solidFill>
                <a:latin typeface="Poppins Light" pitchFamily="34" charset="0"/>
                <a:ea typeface="Poppins Light" pitchFamily="34" charset="-122"/>
                <a:cs typeface="Poppins Light" pitchFamily="34" charset="-120"/>
              </a:rPr>
              <a:t>1</a:t>
            </a:r>
            <a:endParaRPr lang="en-US" sz="2200" dirty="0"/>
          </a:p>
        </p:txBody>
      </p:sp>
      <p:sp>
        <p:nvSpPr>
          <p:cNvPr id="5" name="Text 3">
            <a:extLst>
              <a:ext uri="{FF2B5EF4-FFF2-40B4-BE49-F238E27FC236}">
                <a16:creationId xmlns:a16="http://schemas.microsoft.com/office/drawing/2014/main" id="{A4E7BFFA-B7CB-335A-A98E-C064FA72E6F6}"/>
              </a:ext>
            </a:extLst>
          </p:cNvPr>
          <p:cNvSpPr/>
          <p:nvPr/>
        </p:nvSpPr>
        <p:spPr>
          <a:xfrm>
            <a:off x="2640211" y="1986677"/>
            <a:ext cx="2798445" cy="349687"/>
          </a:xfrm>
          <a:prstGeom prst="rect">
            <a:avLst/>
          </a:prstGeom>
          <a:noFill/>
          <a:ln/>
        </p:spPr>
        <p:txBody>
          <a:bodyPr wrap="none" lIns="0" tIns="0" rIns="0" bIns="0" rtlCol="0" anchor="t"/>
          <a:lstStyle/>
          <a:p>
            <a:pPr marL="0" indent="0" algn="l">
              <a:lnSpc>
                <a:spcPts val="2750"/>
              </a:lnSpc>
              <a:buNone/>
            </a:pPr>
            <a:r>
              <a:rPr lang="ru-RU" sz="2200" b="1" dirty="0">
                <a:solidFill>
                  <a:srgbClr val="C00000"/>
                </a:solidFill>
                <a:latin typeface="Arial" panose="020B0604020202020204" pitchFamily="34" charset="0"/>
                <a:ea typeface="Poppins Light" pitchFamily="34" charset="-122"/>
                <a:cs typeface="Arial" panose="020B0604020202020204" pitchFamily="34" charset="0"/>
              </a:rPr>
              <a:t>Вступление</a:t>
            </a:r>
            <a:endParaRPr lang="en-US" sz="2200" b="1" dirty="0">
              <a:solidFill>
                <a:srgbClr val="C00000"/>
              </a:solidFill>
              <a:latin typeface="Arial" panose="020B0604020202020204" pitchFamily="34" charset="0"/>
              <a:cs typeface="Arial" panose="020B0604020202020204" pitchFamily="34" charset="0"/>
            </a:endParaRPr>
          </a:p>
        </p:txBody>
      </p:sp>
      <p:sp>
        <p:nvSpPr>
          <p:cNvPr id="7" name="Shape 5">
            <a:extLst>
              <a:ext uri="{FF2B5EF4-FFF2-40B4-BE49-F238E27FC236}">
                <a16:creationId xmlns:a16="http://schemas.microsoft.com/office/drawing/2014/main" id="{092BA6B3-B8D2-7F1A-D01D-B3D017A1DF90}"/>
              </a:ext>
            </a:extLst>
          </p:cNvPr>
          <p:cNvSpPr/>
          <p:nvPr/>
        </p:nvSpPr>
        <p:spPr>
          <a:xfrm>
            <a:off x="2528292" y="3037403"/>
            <a:ext cx="11206639" cy="15240"/>
          </a:xfrm>
          <a:prstGeom prst="roundRect">
            <a:avLst>
              <a:gd name="adj" fmla="val 616986"/>
            </a:avLst>
          </a:prstGeom>
          <a:solidFill>
            <a:srgbClr val="56565B"/>
          </a:solidFill>
          <a:ln/>
        </p:spPr>
      </p:sp>
      <p:sp>
        <p:nvSpPr>
          <p:cNvPr id="8" name="Shape 6">
            <a:extLst>
              <a:ext uri="{FF2B5EF4-FFF2-40B4-BE49-F238E27FC236}">
                <a16:creationId xmlns:a16="http://schemas.microsoft.com/office/drawing/2014/main" id="{1E48FC31-8A91-D4DE-FD86-492DE4FF1E34}"/>
              </a:ext>
            </a:extLst>
          </p:cNvPr>
          <p:cNvSpPr/>
          <p:nvPr/>
        </p:nvSpPr>
        <p:spPr>
          <a:xfrm>
            <a:off x="783550" y="3164562"/>
            <a:ext cx="3265765" cy="1289804"/>
          </a:xfrm>
          <a:prstGeom prst="roundRect">
            <a:avLst>
              <a:gd name="adj" fmla="val 7290"/>
            </a:avLst>
          </a:prstGeom>
          <a:solidFill>
            <a:srgbClr val="3D3D42"/>
          </a:solidFill>
          <a:ln w="7620">
            <a:solidFill>
              <a:srgbClr val="56565B"/>
            </a:solidFill>
            <a:prstDash val="solid"/>
          </a:ln>
        </p:spPr>
      </p:sp>
      <p:sp>
        <p:nvSpPr>
          <p:cNvPr id="9" name="Text 7">
            <a:extLst>
              <a:ext uri="{FF2B5EF4-FFF2-40B4-BE49-F238E27FC236}">
                <a16:creationId xmlns:a16="http://schemas.microsoft.com/office/drawing/2014/main" id="{FFB01E07-5919-4027-43F5-87D4C55260D8}"/>
              </a:ext>
            </a:extLst>
          </p:cNvPr>
          <p:cNvSpPr/>
          <p:nvPr/>
        </p:nvSpPr>
        <p:spPr>
          <a:xfrm>
            <a:off x="1015008" y="3585567"/>
            <a:ext cx="160139" cy="447675"/>
          </a:xfrm>
          <a:prstGeom prst="rect">
            <a:avLst/>
          </a:prstGeom>
          <a:noFill/>
          <a:ln/>
        </p:spPr>
        <p:txBody>
          <a:bodyPr wrap="none" lIns="0" tIns="0" rIns="0" bIns="0" rtlCol="0" anchor="t"/>
          <a:lstStyle/>
          <a:p>
            <a:pPr marL="0" indent="0" algn="ctr">
              <a:lnSpc>
                <a:spcPts val="3500"/>
              </a:lnSpc>
              <a:buNone/>
            </a:pPr>
            <a:r>
              <a:rPr lang="en-US" sz="2200" dirty="0">
                <a:solidFill>
                  <a:srgbClr val="E5E0DF"/>
                </a:solidFill>
                <a:latin typeface="Poppins Light" pitchFamily="34" charset="0"/>
                <a:ea typeface="Poppins Light" pitchFamily="34" charset="-122"/>
                <a:cs typeface="Poppins Light" pitchFamily="34" charset="-120"/>
              </a:rPr>
              <a:t>2</a:t>
            </a:r>
            <a:endParaRPr lang="en-US" sz="2200" dirty="0"/>
          </a:p>
        </p:txBody>
      </p:sp>
      <p:sp>
        <p:nvSpPr>
          <p:cNvPr id="10" name="Text 8">
            <a:extLst>
              <a:ext uri="{FF2B5EF4-FFF2-40B4-BE49-F238E27FC236}">
                <a16:creationId xmlns:a16="http://schemas.microsoft.com/office/drawing/2014/main" id="{4A938765-8876-9291-431C-108D5441E3F3}"/>
              </a:ext>
            </a:extLst>
          </p:cNvPr>
          <p:cNvSpPr/>
          <p:nvPr/>
        </p:nvSpPr>
        <p:spPr>
          <a:xfrm>
            <a:off x="4273153" y="3388400"/>
            <a:ext cx="2798445" cy="349687"/>
          </a:xfrm>
          <a:prstGeom prst="rect">
            <a:avLst/>
          </a:prstGeom>
          <a:noFill/>
          <a:ln/>
        </p:spPr>
        <p:txBody>
          <a:bodyPr wrap="none" lIns="0" tIns="0" rIns="0" bIns="0" rtlCol="0" anchor="t"/>
          <a:lstStyle/>
          <a:p>
            <a:pPr marL="0" indent="0" algn="l">
              <a:lnSpc>
                <a:spcPts val="2750"/>
              </a:lnSpc>
              <a:buNone/>
            </a:pPr>
            <a:r>
              <a:rPr lang="ru-RU" sz="2200" b="1" dirty="0">
                <a:solidFill>
                  <a:srgbClr val="C00000"/>
                </a:solidFill>
                <a:latin typeface="Arial" panose="020B0604020202020204" pitchFamily="34" charset="0"/>
                <a:ea typeface="Poppins Light" pitchFamily="34" charset="-122"/>
                <a:cs typeface="Arial" panose="020B0604020202020204" pitchFamily="34" charset="0"/>
              </a:rPr>
              <a:t>Основная часть</a:t>
            </a:r>
            <a:endParaRPr lang="en-US" sz="2200" b="1" dirty="0">
              <a:solidFill>
                <a:srgbClr val="C00000"/>
              </a:solidFill>
              <a:latin typeface="Arial" panose="020B0604020202020204" pitchFamily="34" charset="0"/>
              <a:cs typeface="Arial" panose="020B0604020202020204" pitchFamily="34" charset="0"/>
            </a:endParaRPr>
          </a:p>
        </p:txBody>
      </p:sp>
      <p:sp>
        <p:nvSpPr>
          <p:cNvPr id="11" name="Text 9">
            <a:extLst>
              <a:ext uri="{FF2B5EF4-FFF2-40B4-BE49-F238E27FC236}">
                <a16:creationId xmlns:a16="http://schemas.microsoft.com/office/drawing/2014/main" id="{45B0F47A-FAB0-D303-4110-F5EA530628BC}"/>
              </a:ext>
            </a:extLst>
          </p:cNvPr>
          <p:cNvSpPr/>
          <p:nvPr/>
        </p:nvSpPr>
        <p:spPr>
          <a:xfrm>
            <a:off x="4273153" y="3872389"/>
            <a:ext cx="7792998" cy="358140"/>
          </a:xfrm>
          <a:prstGeom prst="rect">
            <a:avLst/>
          </a:prstGeom>
          <a:noFill/>
          <a:ln/>
        </p:spPr>
        <p:txBody>
          <a:bodyPr wrap="none" lIns="0" tIns="0" rIns="0" bIns="0" rtlCol="0" anchor="t"/>
          <a:lstStyle/>
          <a:p>
            <a:pPr marL="0" indent="0" algn="l">
              <a:lnSpc>
                <a:spcPts val="2800"/>
              </a:lnSpc>
              <a:buNone/>
            </a:pPr>
            <a:r>
              <a:rPr lang="ru-RU" sz="2000" b="1" dirty="0">
                <a:latin typeface="Arial" panose="020B0604020202020204" pitchFamily="34" charset="0"/>
                <a:ea typeface="Roboto Light" pitchFamily="34" charset="-122"/>
                <a:cs typeface="Arial" panose="020B0604020202020204" pitchFamily="34" charset="0"/>
              </a:rPr>
              <a:t>Тезис 1, доказательства(пример из художественной литературы), </a:t>
            </a:r>
            <a:r>
              <a:rPr lang="ru-RU" sz="2000" b="1" dirty="0" err="1">
                <a:latin typeface="Arial" panose="020B0604020202020204" pitchFamily="34" charset="0"/>
                <a:ea typeface="Roboto Light" pitchFamily="34" charset="-122"/>
                <a:cs typeface="Arial" panose="020B0604020202020204" pitchFamily="34" charset="0"/>
              </a:rPr>
              <a:t>микровывод</a:t>
            </a:r>
            <a:endParaRPr lang="en-US" sz="1750" dirty="0"/>
          </a:p>
        </p:txBody>
      </p:sp>
      <p:sp>
        <p:nvSpPr>
          <p:cNvPr id="12" name="Shape 10">
            <a:extLst>
              <a:ext uri="{FF2B5EF4-FFF2-40B4-BE49-F238E27FC236}">
                <a16:creationId xmlns:a16="http://schemas.microsoft.com/office/drawing/2014/main" id="{B94CC514-D20D-B860-E9BA-046E4ACFAF47}"/>
              </a:ext>
            </a:extLst>
          </p:cNvPr>
          <p:cNvSpPr/>
          <p:nvPr/>
        </p:nvSpPr>
        <p:spPr>
          <a:xfrm>
            <a:off x="4161234" y="4439126"/>
            <a:ext cx="9573697" cy="15240"/>
          </a:xfrm>
          <a:prstGeom prst="roundRect">
            <a:avLst>
              <a:gd name="adj" fmla="val 616986"/>
            </a:avLst>
          </a:prstGeom>
          <a:solidFill>
            <a:srgbClr val="56565B"/>
          </a:solidFill>
          <a:ln/>
        </p:spPr>
      </p:sp>
      <p:sp>
        <p:nvSpPr>
          <p:cNvPr id="13" name="Shape 11">
            <a:extLst>
              <a:ext uri="{FF2B5EF4-FFF2-40B4-BE49-F238E27FC236}">
                <a16:creationId xmlns:a16="http://schemas.microsoft.com/office/drawing/2014/main" id="{0DF612E0-DC03-6B98-0579-A5633882404B}"/>
              </a:ext>
            </a:extLst>
          </p:cNvPr>
          <p:cNvSpPr/>
          <p:nvPr/>
        </p:nvSpPr>
        <p:spPr>
          <a:xfrm>
            <a:off x="783550" y="4566285"/>
            <a:ext cx="4898707" cy="1289804"/>
          </a:xfrm>
          <a:prstGeom prst="roundRect">
            <a:avLst>
              <a:gd name="adj" fmla="val 7290"/>
            </a:avLst>
          </a:prstGeom>
          <a:solidFill>
            <a:srgbClr val="3D3D42"/>
          </a:solidFill>
          <a:ln w="7620">
            <a:solidFill>
              <a:srgbClr val="56565B"/>
            </a:solidFill>
            <a:prstDash val="solid"/>
          </a:ln>
        </p:spPr>
      </p:sp>
      <p:sp>
        <p:nvSpPr>
          <p:cNvPr id="14" name="Text 12">
            <a:extLst>
              <a:ext uri="{FF2B5EF4-FFF2-40B4-BE49-F238E27FC236}">
                <a16:creationId xmlns:a16="http://schemas.microsoft.com/office/drawing/2014/main" id="{0BF26965-19E1-912F-EFAF-67A61EEFDD6A}"/>
              </a:ext>
            </a:extLst>
          </p:cNvPr>
          <p:cNvSpPr/>
          <p:nvPr/>
        </p:nvSpPr>
        <p:spPr>
          <a:xfrm>
            <a:off x="1015008" y="4987290"/>
            <a:ext cx="163711" cy="447675"/>
          </a:xfrm>
          <a:prstGeom prst="rect">
            <a:avLst/>
          </a:prstGeom>
          <a:noFill/>
          <a:ln/>
        </p:spPr>
        <p:txBody>
          <a:bodyPr wrap="none" lIns="0" tIns="0" rIns="0" bIns="0" rtlCol="0" anchor="t"/>
          <a:lstStyle/>
          <a:p>
            <a:pPr marL="0" indent="0" algn="ctr">
              <a:lnSpc>
                <a:spcPts val="3500"/>
              </a:lnSpc>
              <a:buNone/>
            </a:pPr>
            <a:r>
              <a:rPr lang="en-US" sz="2200" dirty="0">
                <a:solidFill>
                  <a:srgbClr val="E5E0DF"/>
                </a:solidFill>
                <a:latin typeface="Poppins Light" pitchFamily="34" charset="0"/>
                <a:ea typeface="Poppins Light" pitchFamily="34" charset="-122"/>
                <a:cs typeface="Poppins Light" pitchFamily="34" charset="-120"/>
              </a:rPr>
              <a:t>3</a:t>
            </a:r>
            <a:endParaRPr lang="en-US" sz="2200" dirty="0"/>
          </a:p>
        </p:txBody>
      </p:sp>
      <p:sp>
        <p:nvSpPr>
          <p:cNvPr id="16" name="Text 14">
            <a:extLst>
              <a:ext uri="{FF2B5EF4-FFF2-40B4-BE49-F238E27FC236}">
                <a16:creationId xmlns:a16="http://schemas.microsoft.com/office/drawing/2014/main" id="{96AEA4F3-7293-F6CD-E20D-1D4363F9F9D1}"/>
              </a:ext>
            </a:extLst>
          </p:cNvPr>
          <p:cNvSpPr/>
          <p:nvPr/>
        </p:nvSpPr>
        <p:spPr>
          <a:xfrm>
            <a:off x="5837106" y="4871204"/>
            <a:ext cx="6770013" cy="358140"/>
          </a:xfrm>
          <a:prstGeom prst="rect">
            <a:avLst/>
          </a:prstGeom>
          <a:noFill/>
          <a:ln/>
        </p:spPr>
        <p:txBody>
          <a:bodyPr wrap="none" lIns="0" tIns="0" rIns="0" bIns="0" rtlCol="0" anchor="t"/>
          <a:lstStyle/>
          <a:p>
            <a:pPr marL="0" indent="0" algn="l">
              <a:lnSpc>
                <a:spcPts val="2800"/>
              </a:lnSpc>
              <a:buNone/>
            </a:pPr>
            <a:r>
              <a:rPr lang="ru-RU" sz="2000" b="1" dirty="0">
                <a:latin typeface="Arial" panose="020B0604020202020204" pitchFamily="34" charset="0"/>
                <a:ea typeface="Roboto Light" pitchFamily="34" charset="-122"/>
                <a:cs typeface="Arial" panose="020B0604020202020204" pitchFamily="34" charset="0"/>
              </a:rPr>
              <a:t>Тезис 2, доказательства(пример из художественной литературы),</a:t>
            </a:r>
          </a:p>
          <a:p>
            <a:pPr marL="0" indent="0" algn="l">
              <a:lnSpc>
                <a:spcPts val="2800"/>
              </a:lnSpc>
              <a:buNone/>
            </a:pPr>
            <a:r>
              <a:rPr lang="ru-RU" sz="2000" b="1" dirty="0">
                <a:latin typeface="Arial" panose="020B0604020202020204" pitchFamily="34" charset="0"/>
                <a:ea typeface="Roboto Light" pitchFamily="34" charset="-122"/>
                <a:cs typeface="Arial" panose="020B0604020202020204" pitchFamily="34" charset="0"/>
              </a:rPr>
              <a:t> </a:t>
            </a:r>
            <a:r>
              <a:rPr lang="ru-RU" sz="2000" b="1" dirty="0" err="1">
                <a:latin typeface="Arial" panose="020B0604020202020204" pitchFamily="34" charset="0"/>
                <a:ea typeface="Roboto Light" pitchFamily="34" charset="-122"/>
                <a:cs typeface="Arial" panose="020B0604020202020204" pitchFamily="34" charset="0"/>
              </a:rPr>
              <a:t>микровывод</a:t>
            </a:r>
            <a:endParaRPr lang="ru-RU" sz="2000" b="1" dirty="0">
              <a:latin typeface="Arial" panose="020B0604020202020204" pitchFamily="34" charset="0"/>
              <a:ea typeface="Roboto Light" pitchFamily="34" charset="-122"/>
              <a:cs typeface="Arial" panose="020B0604020202020204" pitchFamily="34" charset="0"/>
            </a:endParaRPr>
          </a:p>
        </p:txBody>
      </p:sp>
      <p:sp>
        <p:nvSpPr>
          <p:cNvPr id="17" name="Shape 15">
            <a:extLst>
              <a:ext uri="{FF2B5EF4-FFF2-40B4-BE49-F238E27FC236}">
                <a16:creationId xmlns:a16="http://schemas.microsoft.com/office/drawing/2014/main" id="{658ACD27-572C-28D2-26BB-44C01D9BD290}"/>
              </a:ext>
            </a:extLst>
          </p:cNvPr>
          <p:cNvSpPr/>
          <p:nvPr/>
        </p:nvSpPr>
        <p:spPr>
          <a:xfrm>
            <a:off x="5794177" y="5840849"/>
            <a:ext cx="7940754" cy="15240"/>
          </a:xfrm>
          <a:prstGeom prst="roundRect">
            <a:avLst>
              <a:gd name="adj" fmla="val 616986"/>
            </a:avLst>
          </a:prstGeom>
          <a:solidFill>
            <a:srgbClr val="56565B"/>
          </a:solidFill>
          <a:ln/>
        </p:spPr>
      </p:sp>
      <p:sp>
        <p:nvSpPr>
          <p:cNvPr id="18" name="Shape 16">
            <a:extLst>
              <a:ext uri="{FF2B5EF4-FFF2-40B4-BE49-F238E27FC236}">
                <a16:creationId xmlns:a16="http://schemas.microsoft.com/office/drawing/2014/main" id="{E376161C-340B-961D-A9B6-0B54AB992A19}"/>
              </a:ext>
            </a:extLst>
          </p:cNvPr>
          <p:cNvSpPr/>
          <p:nvPr/>
        </p:nvSpPr>
        <p:spPr>
          <a:xfrm>
            <a:off x="783550" y="5968008"/>
            <a:ext cx="6531650" cy="1647944"/>
          </a:xfrm>
          <a:prstGeom prst="roundRect">
            <a:avLst>
              <a:gd name="adj" fmla="val 5706"/>
            </a:avLst>
          </a:prstGeom>
          <a:solidFill>
            <a:srgbClr val="3D3D42"/>
          </a:solidFill>
          <a:ln w="7620">
            <a:solidFill>
              <a:srgbClr val="56565B"/>
            </a:solidFill>
            <a:prstDash val="solid"/>
          </a:ln>
        </p:spPr>
      </p:sp>
      <p:sp>
        <p:nvSpPr>
          <p:cNvPr id="19" name="Text 17">
            <a:extLst>
              <a:ext uri="{FF2B5EF4-FFF2-40B4-BE49-F238E27FC236}">
                <a16:creationId xmlns:a16="http://schemas.microsoft.com/office/drawing/2014/main" id="{92361924-9937-DAF0-790E-ACC5CD7C116B}"/>
              </a:ext>
            </a:extLst>
          </p:cNvPr>
          <p:cNvSpPr/>
          <p:nvPr/>
        </p:nvSpPr>
        <p:spPr>
          <a:xfrm>
            <a:off x="1015008" y="6568083"/>
            <a:ext cx="171569" cy="447675"/>
          </a:xfrm>
          <a:prstGeom prst="rect">
            <a:avLst/>
          </a:prstGeom>
          <a:noFill/>
          <a:ln/>
        </p:spPr>
        <p:txBody>
          <a:bodyPr wrap="none" lIns="0" tIns="0" rIns="0" bIns="0" rtlCol="0" anchor="t"/>
          <a:lstStyle/>
          <a:p>
            <a:pPr marL="0" indent="0" algn="ctr">
              <a:lnSpc>
                <a:spcPts val="3500"/>
              </a:lnSpc>
              <a:buNone/>
            </a:pPr>
            <a:r>
              <a:rPr lang="en-US" sz="2200" dirty="0">
                <a:solidFill>
                  <a:srgbClr val="E5E0DF"/>
                </a:solidFill>
                <a:latin typeface="Poppins Light" pitchFamily="34" charset="0"/>
                <a:ea typeface="Poppins Light" pitchFamily="34" charset="-122"/>
                <a:cs typeface="Poppins Light" pitchFamily="34" charset="-120"/>
              </a:rPr>
              <a:t>4</a:t>
            </a:r>
            <a:endParaRPr lang="en-US" sz="2200" dirty="0"/>
          </a:p>
        </p:txBody>
      </p:sp>
      <p:sp>
        <p:nvSpPr>
          <p:cNvPr id="20" name="Text 18">
            <a:extLst>
              <a:ext uri="{FF2B5EF4-FFF2-40B4-BE49-F238E27FC236}">
                <a16:creationId xmlns:a16="http://schemas.microsoft.com/office/drawing/2014/main" id="{E7CE1988-9027-C4EB-9CEB-4E069814FF27}"/>
              </a:ext>
            </a:extLst>
          </p:cNvPr>
          <p:cNvSpPr/>
          <p:nvPr/>
        </p:nvSpPr>
        <p:spPr>
          <a:xfrm>
            <a:off x="7539037" y="6191845"/>
            <a:ext cx="2798445" cy="349687"/>
          </a:xfrm>
          <a:prstGeom prst="rect">
            <a:avLst/>
          </a:prstGeom>
          <a:noFill/>
          <a:ln/>
        </p:spPr>
        <p:txBody>
          <a:bodyPr wrap="none" lIns="0" tIns="0" rIns="0" bIns="0" rtlCol="0" anchor="t"/>
          <a:lstStyle/>
          <a:p>
            <a:pPr marL="0" indent="0" algn="l">
              <a:lnSpc>
                <a:spcPts val="2750"/>
              </a:lnSpc>
              <a:buNone/>
            </a:pPr>
            <a:r>
              <a:rPr lang="ru-RU" sz="2200" b="1" dirty="0">
                <a:solidFill>
                  <a:srgbClr val="C00000"/>
                </a:solidFill>
                <a:latin typeface="Arial" panose="020B0604020202020204" pitchFamily="34" charset="0"/>
                <a:ea typeface="Poppins Light" pitchFamily="34" charset="-122"/>
                <a:cs typeface="Arial" panose="020B0604020202020204" pitchFamily="34" charset="0"/>
              </a:rPr>
              <a:t>Заключение</a:t>
            </a:r>
            <a:endParaRPr lang="en-US" sz="2200" b="1" dirty="0">
              <a:solidFill>
                <a:srgbClr val="C00000"/>
              </a:solidFill>
              <a:latin typeface="Arial" panose="020B0604020202020204" pitchFamily="34" charset="0"/>
              <a:cs typeface="Arial" panose="020B0604020202020204" pitchFamily="34" charset="0"/>
            </a:endParaRPr>
          </a:p>
        </p:txBody>
      </p:sp>
      <p:sp>
        <p:nvSpPr>
          <p:cNvPr id="21" name="Text 19">
            <a:extLst>
              <a:ext uri="{FF2B5EF4-FFF2-40B4-BE49-F238E27FC236}">
                <a16:creationId xmlns:a16="http://schemas.microsoft.com/office/drawing/2014/main" id="{164A9E2B-3426-22E8-9B69-C008B89B0882}"/>
              </a:ext>
            </a:extLst>
          </p:cNvPr>
          <p:cNvSpPr/>
          <p:nvPr/>
        </p:nvSpPr>
        <p:spPr>
          <a:xfrm>
            <a:off x="7539037" y="6675834"/>
            <a:ext cx="6083975" cy="716280"/>
          </a:xfrm>
          <a:prstGeom prst="rect">
            <a:avLst/>
          </a:prstGeom>
          <a:noFill/>
          <a:ln/>
        </p:spPr>
        <p:txBody>
          <a:bodyPr wrap="square" lIns="0" tIns="0" rIns="0" bIns="0" rtlCol="0" anchor="t"/>
          <a:lstStyle/>
          <a:p>
            <a:pPr marL="0" indent="0" algn="l">
              <a:lnSpc>
                <a:spcPts val="2800"/>
              </a:lnSpc>
              <a:buNone/>
            </a:pPr>
            <a:r>
              <a:rPr lang="ru-RU" sz="2000" b="1" dirty="0">
                <a:latin typeface="Arial" panose="020B0604020202020204" pitchFamily="34" charset="0"/>
                <a:ea typeface="Roboto Light" pitchFamily="34" charset="-122"/>
                <a:cs typeface="Arial" panose="020B0604020202020204" pitchFamily="34" charset="0"/>
              </a:rPr>
              <a:t>Обобщение по всей теме</a:t>
            </a:r>
            <a:endParaRPr lang="en-US" sz="2000" b="1" dirty="0">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718C99CB-E8E3-330B-68AA-8291E231291C}"/>
              </a:ext>
            </a:extLst>
          </p:cNvPr>
          <p:cNvSpPr txBox="1"/>
          <p:nvPr/>
        </p:nvSpPr>
        <p:spPr>
          <a:xfrm>
            <a:off x="2640211" y="2444723"/>
            <a:ext cx="7315200" cy="420051"/>
          </a:xfrm>
          <a:prstGeom prst="rect">
            <a:avLst/>
          </a:prstGeom>
          <a:noFill/>
        </p:spPr>
        <p:txBody>
          <a:bodyPr wrap="square">
            <a:spAutoFit/>
          </a:bodyPr>
          <a:lstStyle/>
          <a:p>
            <a:pPr marL="0" indent="0" algn="l">
              <a:lnSpc>
                <a:spcPts val="2800"/>
              </a:lnSpc>
              <a:buNone/>
            </a:pPr>
            <a:r>
              <a:rPr lang="ru-RU" sz="2000" b="1" dirty="0">
                <a:latin typeface="Arial" panose="020B0604020202020204" pitchFamily="34" charset="0"/>
                <a:ea typeface="Roboto Light" pitchFamily="34" charset="-122"/>
                <a:cs typeface="Arial" panose="020B0604020202020204" pitchFamily="34" charset="0"/>
              </a:rPr>
              <a:t>Подготовка к восприятию основных мыслей работы </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2882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ext 0"/>
          <p:cNvSpPr/>
          <p:nvPr/>
        </p:nvSpPr>
        <p:spPr>
          <a:xfrm>
            <a:off x="783550" y="615553"/>
            <a:ext cx="10478572" cy="699611"/>
          </a:xfrm>
          <a:prstGeom prst="rect">
            <a:avLst/>
          </a:prstGeom>
          <a:noFill/>
          <a:ln/>
        </p:spPr>
        <p:txBody>
          <a:bodyPr wrap="none" lIns="0" tIns="0" rIns="0" bIns="0" rtlCol="0" anchor="t"/>
          <a:lstStyle/>
          <a:p>
            <a:pPr marL="0" indent="0">
              <a:lnSpc>
                <a:spcPts val="5500"/>
              </a:lnSpc>
              <a:buNone/>
            </a:pPr>
            <a:r>
              <a:rPr lang="en-US" sz="4400" b="1" dirty="0" err="1">
                <a:latin typeface="Poppins Light" pitchFamily="34" charset="0"/>
                <a:ea typeface="Poppins Light" pitchFamily="34" charset="-122"/>
                <a:cs typeface="Poppins Light" pitchFamily="34" charset="-120"/>
              </a:rPr>
              <a:t>Критерии</a:t>
            </a:r>
            <a:r>
              <a:rPr lang="en-US" sz="4400" b="1" dirty="0">
                <a:latin typeface="Poppins Light" pitchFamily="34" charset="0"/>
                <a:ea typeface="Poppins Light" pitchFamily="34" charset="-122"/>
                <a:cs typeface="Poppins Light" pitchFamily="34" charset="-120"/>
              </a:rPr>
              <a:t> </a:t>
            </a:r>
            <a:r>
              <a:rPr lang="en-US" sz="4400" b="1" dirty="0" err="1">
                <a:latin typeface="Poppins Light" pitchFamily="34" charset="0"/>
                <a:ea typeface="Poppins Light" pitchFamily="34" charset="-122"/>
                <a:cs typeface="Poppins Light" pitchFamily="34" charset="-120"/>
              </a:rPr>
              <a:t>оценки</a:t>
            </a:r>
            <a:r>
              <a:rPr lang="en-US" sz="4400" b="1" dirty="0">
                <a:latin typeface="Poppins Light" pitchFamily="34" charset="0"/>
                <a:ea typeface="Poppins Light" pitchFamily="34" charset="-122"/>
                <a:cs typeface="Poppins Light" pitchFamily="34" charset="-120"/>
              </a:rPr>
              <a:t> </a:t>
            </a:r>
            <a:r>
              <a:rPr lang="en-US" sz="4400" b="1" dirty="0" err="1">
                <a:latin typeface="Poppins Light" pitchFamily="34" charset="0"/>
                <a:ea typeface="Poppins Light" pitchFamily="34" charset="-122"/>
                <a:cs typeface="Poppins Light" pitchFamily="34" charset="-120"/>
              </a:rPr>
              <a:t>итогового</a:t>
            </a:r>
            <a:r>
              <a:rPr lang="en-US" sz="4400" b="1" dirty="0">
                <a:latin typeface="Poppins Light" pitchFamily="34" charset="0"/>
                <a:ea typeface="Poppins Light" pitchFamily="34" charset="-122"/>
                <a:cs typeface="Poppins Light" pitchFamily="34" charset="-120"/>
              </a:rPr>
              <a:t> сочинения</a:t>
            </a:r>
            <a:endParaRPr lang="en-US" sz="4400" b="1" dirty="0"/>
          </a:p>
        </p:txBody>
      </p:sp>
      <p:sp>
        <p:nvSpPr>
          <p:cNvPr id="3" name="Shape 1"/>
          <p:cNvSpPr/>
          <p:nvPr/>
        </p:nvSpPr>
        <p:spPr>
          <a:xfrm>
            <a:off x="783550" y="1762839"/>
            <a:ext cx="1632823" cy="1289804"/>
          </a:xfrm>
          <a:prstGeom prst="roundRect">
            <a:avLst>
              <a:gd name="adj" fmla="val 7290"/>
            </a:avLst>
          </a:prstGeom>
          <a:solidFill>
            <a:srgbClr val="3D3D42"/>
          </a:solidFill>
          <a:ln w="7620">
            <a:solidFill>
              <a:srgbClr val="56565B"/>
            </a:solidFill>
            <a:prstDash val="solid"/>
          </a:ln>
        </p:spPr>
      </p:sp>
      <p:sp>
        <p:nvSpPr>
          <p:cNvPr id="4" name="Text 2"/>
          <p:cNvSpPr/>
          <p:nvPr/>
        </p:nvSpPr>
        <p:spPr>
          <a:xfrm>
            <a:off x="1015008" y="2183844"/>
            <a:ext cx="81796" cy="447675"/>
          </a:xfrm>
          <a:prstGeom prst="rect">
            <a:avLst/>
          </a:prstGeom>
          <a:noFill/>
          <a:ln/>
        </p:spPr>
        <p:txBody>
          <a:bodyPr wrap="none" lIns="0" tIns="0" rIns="0" bIns="0" rtlCol="0" anchor="t"/>
          <a:lstStyle/>
          <a:p>
            <a:pPr marL="0" indent="0" algn="ctr">
              <a:lnSpc>
                <a:spcPts val="3500"/>
              </a:lnSpc>
              <a:buNone/>
            </a:pPr>
            <a:r>
              <a:rPr lang="en-US" sz="2200" dirty="0">
                <a:solidFill>
                  <a:srgbClr val="E5E0DF"/>
                </a:solidFill>
                <a:latin typeface="Poppins Light" pitchFamily="34" charset="0"/>
                <a:ea typeface="Poppins Light" pitchFamily="34" charset="-122"/>
                <a:cs typeface="Poppins Light" pitchFamily="34" charset="-120"/>
              </a:rPr>
              <a:t>1</a:t>
            </a:r>
            <a:endParaRPr lang="en-US" sz="2200" dirty="0"/>
          </a:p>
        </p:txBody>
      </p:sp>
      <p:sp>
        <p:nvSpPr>
          <p:cNvPr id="5" name="Text 3"/>
          <p:cNvSpPr/>
          <p:nvPr/>
        </p:nvSpPr>
        <p:spPr>
          <a:xfrm>
            <a:off x="2640211" y="1986677"/>
            <a:ext cx="2798445" cy="349687"/>
          </a:xfrm>
          <a:prstGeom prst="rect">
            <a:avLst/>
          </a:prstGeom>
          <a:noFill/>
          <a:ln/>
        </p:spPr>
        <p:txBody>
          <a:bodyPr wrap="none" lIns="0" tIns="0" rIns="0" bIns="0" rtlCol="0" anchor="t"/>
          <a:lstStyle/>
          <a:p>
            <a:pPr marL="0" indent="0" algn="l">
              <a:lnSpc>
                <a:spcPts val="2750"/>
              </a:lnSpc>
              <a:buNone/>
            </a:pPr>
            <a:r>
              <a:rPr lang="en-US" sz="2200" b="1" dirty="0" err="1">
                <a:solidFill>
                  <a:srgbClr val="C00000"/>
                </a:solidFill>
                <a:latin typeface="Arial" panose="020B0604020202020204" pitchFamily="34" charset="0"/>
                <a:ea typeface="Poppins Light" pitchFamily="34" charset="-122"/>
                <a:cs typeface="Arial" panose="020B0604020202020204" pitchFamily="34" charset="0"/>
              </a:rPr>
              <a:t>Содержание</a:t>
            </a:r>
            <a:endParaRPr lang="en-US" sz="2200" b="1" dirty="0">
              <a:solidFill>
                <a:srgbClr val="C00000"/>
              </a:solidFill>
              <a:latin typeface="Arial" panose="020B0604020202020204" pitchFamily="34" charset="0"/>
              <a:cs typeface="Arial" panose="020B0604020202020204" pitchFamily="34" charset="0"/>
            </a:endParaRPr>
          </a:p>
        </p:txBody>
      </p:sp>
      <p:sp>
        <p:nvSpPr>
          <p:cNvPr id="6" name="Text 4"/>
          <p:cNvSpPr/>
          <p:nvPr/>
        </p:nvSpPr>
        <p:spPr>
          <a:xfrm>
            <a:off x="2640211" y="2470666"/>
            <a:ext cx="6753225" cy="358140"/>
          </a:xfrm>
          <a:prstGeom prst="rect">
            <a:avLst/>
          </a:prstGeom>
          <a:noFill/>
          <a:ln/>
        </p:spPr>
        <p:txBody>
          <a:bodyPr wrap="none" lIns="0" tIns="0" rIns="0" bIns="0" rtlCol="0" anchor="t"/>
          <a:lstStyle/>
          <a:p>
            <a:pPr marL="0" indent="0" algn="l">
              <a:lnSpc>
                <a:spcPts val="2800"/>
              </a:lnSpc>
              <a:buNone/>
            </a:pPr>
            <a:r>
              <a:rPr lang="en-US" sz="2000" b="1" dirty="0" err="1">
                <a:latin typeface="Arial" panose="020B0604020202020204" pitchFamily="34" charset="0"/>
                <a:ea typeface="Roboto Light" pitchFamily="34" charset="-122"/>
                <a:cs typeface="Arial" panose="020B0604020202020204" pitchFamily="34" charset="0"/>
              </a:rPr>
              <a:t>Критерии</a:t>
            </a:r>
            <a:r>
              <a:rPr lang="en-US" sz="2000" b="1" dirty="0">
                <a:latin typeface="Arial" panose="020B0604020202020204" pitchFamily="34" charset="0"/>
                <a:ea typeface="Roboto Light" pitchFamily="34" charset="-122"/>
                <a:cs typeface="Arial" panose="020B0604020202020204" pitchFamily="34" charset="0"/>
              </a:rPr>
              <a:t> </a:t>
            </a:r>
            <a:r>
              <a:rPr lang="en-US" sz="2000" b="1" dirty="0" err="1">
                <a:latin typeface="Arial" panose="020B0604020202020204" pitchFamily="34" charset="0"/>
                <a:ea typeface="Roboto Light" pitchFamily="34" charset="-122"/>
                <a:cs typeface="Arial" panose="020B0604020202020204" pitchFamily="34" charset="0"/>
              </a:rPr>
              <a:t>оценки</a:t>
            </a:r>
            <a:r>
              <a:rPr lang="en-US" sz="2000" b="1" dirty="0">
                <a:latin typeface="Arial" panose="020B0604020202020204" pitchFamily="34" charset="0"/>
                <a:ea typeface="Roboto Light" pitchFamily="34" charset="-122"/>
                <a:cs typeface="Arial" panose="020B0604020202020204" pitchFamily="34" charset="0"/>
              </a:rPr>
              <a:t> </a:t>
            </a:r>
            <a:r>
              <a:rPr lang="en-US" sz="2000" b="1" dirty="0" err="1">
                <a:latin typeface="Arial" panose="020B0604020202020204" pitchFamily="34" charset="0"/>
                <a:ea typeface="Roboto Light" pitchFamily="34" charset="-122"/>
                <a:cs typeface="Arial" panose="020B0604020202020204" pitchFamily="34" charset="0"/>
              </a:rPr>
              <a:t>итогового</a:t>
            </a:r>
            <a:r>
              <a:rPr lang="en-US" sz="2000" b="1" dirty="0">
                <a:latin typeface="Arial" panose="020B0604020202020204" pitchFamily="34" charset="0"/>
                <a:ea typeface="Roboto Light" pitchFamily="34" charset="-122"/>
                <a:cs typeface="Arial" panose="020B0604020202020204" pitchFamily="34" charset="0"/>
              </a:rPr>
              <a:t> </a:t>
            </a:r>
            <a:r>
              <a:rPr lang="en-US" sz="2000" b="1" dirty="0" err="1">
                <a:latin typeface="Arial" panose="020B0604020202020204" pitchFamily="34" charset="0"/>
                <a:ea typeface="Roboto Light" pitchFamily="34" charset="-122"/>
                <a:cs typeface="Arial" panose="020B0604020202020204" pitchFamily="34" charset="0"/>
              </a:rPr>
              <a:t>сочинения</a:t>
            </a:r>
            <a:r>
              <a:rPr lang="en-US" sz="2000" b="1" dirty="0">
                <a:latin typeface="Arial" panose="020B0604020202020204" pitchFamily="34" charset="0"/>
                <a:ea typeface="Roboto Light" pitchFamily="34" charset="-122"/>
                <a:cs typeface="Arial" panose="020B0604020202020204" pitchFamily="34" charset="0"/>
              </a:rPr>
              <a:t> </a:t>
            </a:r>
            <a:r>
              <a:rPr lang="en-US" sz="2000" b="1" dirty="0" err="1">
                <a:latin typeface="Arial" panose="020B0604020202020204" pitchFamily="34" charset="0"/>
                <a:ea typeface="Roboto Light" pitchFamily="34" charset="-122"/>
                <a:cs typeface="Arial" panose="020B0604020202020204" pitchFamily="34" charset="0"/>
              </a:rPr>
              <a:t>доступны</a:t>
            </a:r>
            <a:r>
              <a:rPr lang="en-US" sz="2000" b="1" dirty="0">
                <a:latin typeface="Arial" panose="020B0604020202020204" pitchFamily="34" charset="0"/>
                <a:ea typeface="Roboto Light" pitchFamily="34" charset="-122"/>
                <a:cs typeface="Arial" panose="020B0604020202020204" pitchFamily="34" charset="0"/>
              </a:rPr>
              <a:t> </a:t>
            </a:r>
            <a:r>
              <a:rPr lang="en-US" sz="2000" b="1" dirty="0" err="1">
                <a:latin typeface="Arial" panose="020B0604020202020204" pitchFamily="34" charset="0"/>
                <a:ea typeface="Roboto Light" pitchFamily="34" charset="-122"/>
                <a:cs typeface="Arial" panose="020B0604020202020204" pitchFamily="34" charset="0"/>
              </a:rPr>
              <a:t>на</a:t>
            </a:r>
            <a:r>
              <a:rPr lang="en-US" sz="2000" b="1" dirty="0">
                <a:latin typeface="Arial" panose="020B0604020202020204" pitchFamily="34" charset="0"/>
                <a:ea typeface="Roboto Light" pitchFamily="34" charset="-122"/>
                <a:cs typeface="Arial" panose="020B0604020202020204" pitchFamily="34" charset="0"/>
              </a:rPr>
              <a:t> </a:t>
            </a:r>
            <a:r>
              <a:rPr lang="en-US" sz="2000" b="1" dirty="0" err="1">
                <a:latin typeface="Arial" panose="020B0604020202020204" pitchFamily="34" charset="0"/>
                <a:ea typeface="Roboto Light" pitchFamily="34" charset="-122"/>
                <a:cs typeface="Arial" panose="020B0604020202020204" pitchFamily="34" charset="0"/>
              </a:rPr>
              <a:t>сайте</a:t>
            </a:r>
            <a:r>
              <a:rPr lang="en-US" sz="2000" b="1" dirty="0">
                <a:latin typeface="Arial" panose="020B0604020202020204" pitchFamily="34" charset="0"/>
                <a:ea typeface="Roboto Light" pitchFamily="34" charset="-122"/>
                <a:cs typeface="Arial" panose="020B0604020202020204" pitchFamily="34" charset="0"/>
              </a:rPr>
              <a:t> ФИПИ</a:t>
            </a:r>
            <a:r>
              <a:rPr lang="en-US" sz="2000" dirty="0">
                <a:solidFill>
                  <a:srgbClr val="E5E0DF"/>
                </a:solidFill>
                <a:latin typeface="Arial" panose="020B0604020202020204" pitchFamily="34" charset="0"/>
                <a:ea typeface="Roboto Light" pitchFamily="34" charset="-122"/>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
        <p:nvSpPr>
          <p:cNvPr id="7" name="Shape 5"/>
          <p:cNvSpPr/>
          <p:nvPr/>
        </p:nvSpPr>
        <p:spPr>
          <a:xfrm>
            <a:off x="2528292" y="3037403"/>
            <a:ext cx="11206639" cy="15240"/>
          </a:xfrm>
          <a:prstGeom prst="roundRect">
            <a:avLst>
              <a:gd name="adj" fmla="val 616986"/>
            </a:avLst>
          </a:prstGeom>
          <a:solidFill>
            <a:srgbClr val="56565B"/>
          </a:solidFill>
          <a:ln/>
        </p:spPr>
      </p:sp>
      <p:sp>
        <p:nvSpPr>
          <p:cNvPr id="8" name="Shape 6"/>
          <p:cNvSpPr/>
          <p:nvPr/>
        </p:nvSpPr>
        <p:spPr>
          <a:xfrm>
            <a:off x="783550" y="3164562"/>
            <a:ext cx="3265765" cy="1289804"/>
          </a:xfrm>
          <a:prstGeom prst="roundRect">
            <a:avLst>
              <a:gd name="adj" fmla="val 7290"/>
            </a:avLst>
          </a:prstGeom>
          <a:solidFill>
            <a:srgbClr val="3D3D42"/>
          </a:solidFill>
          <a:ln w="7620">
            <a:solidFill>
              <a:srgbClr val="56565B"/>
            </a:solidFill>
            <a:prstDash val="solid"/>
          </a:ln>
        </p:spPr>
      </p:sp>
      <p:sp>
        <p:nvSpPr>
          <p:cNvPr id="9" name="Text 7"/>
          <p:cNvSpPr/>
          <p:nvPr/>
        </p:nvSpPr>
        <p:spPr>
          <a:xfrm>
            <a:off x="1015008" y="3585567"/>
            <a:ext cx="160139" cy="447675"/>
          </a:xfrm>
          <a:prstGeom prst="rect">
            <a:avLst/>
          </a:prstGeom>
          <a:noFill/>
          <a:ln/>
        </p:spPr>
        <p:txBody>
          <a:bodyPr wrap="none" lIns="0" tIns="0" rIns="0" bIns="0" rtlCol="0" anchor="t"/>
          <a:lstStyle/>
          <a:p>
            <a:pPr marL="0" indent="0" algn="ctr">
              <a:lnSpc>
                <a:spcPts val="3500"/>
              </a:lnSpc>
              <a:buNone/>
            </a:pPr>
            <a:r>
              <a:rPr lang="en-US" sz="2200" dirty="0">
                <a:solidFill>
                  <a:srgbClr val="E5E0DF"/>
                </a:solidFill>
                <a:latin typeface="Poppins Light" pitchFamily="34" charset="0"/>
                <a:ea typeface="Poppins Light" pitchFamily="34" charset="-122"/>
                <a:cs typeface="Poppins Light" pitchFamily="34" charset="-120"/>
              </a:rPr>
              <a:t>2</a:t>
            </a:r>
            <a:endParaRPr lang="en-US" sz="2200" dirty="0"/>
          </a:p>
        </p:txBody>
      </p:sp>
      <p:sp>
        <p:nvSpPr>
          <p:cNvPr id="10" name="Text 8"/>
          <p:cNvSpPr/>
          <p:nvPr/>
        </p:nvSpPr>
        <p:spPr>
          <a:xfrm>
            <a:off x="4273153" y="3388400"/>
            <a:ext cx="2798445" cy="349687"/>
          </a:xfrm>
          <a:prstGeom prst="rect">
            <a:avLst/>
          </a:prstGeom>
          <a:noFill/>
          <a:ln/>
        </p:spPr>
        <p:txBody>
          <a:bodyPr wrap="none" lIns="0" tIns="0" rIns="0" bIns="0" rtlCol="0" anchor="t"/>
          <a:lstStyle/>
          <a:p>
            <a:pPr marL="0" indent="0" algn="l">
              <a:lnSpc>
                <a:spcPts val="2750"/>
              </a:lnSpc>
              <a:buNone/>
            </a:pPr>
            <a:r>
              <a:rPr lang="en-US" sz="2200" b="1" dirty="0">
                <a:solidFill>
                  <a:srgbClr val="C00000"/>
                </a:solidFill>
                <a:latin typeface="Arial" panose="020B0604020202020204" pitchFamily="34" charset="0"/>
                <a:ea typeface="Poppins Light" pitchFamily="34" charset="-122"/>
                <a:cs typeface="Arial" panose="020B0604020202020204" pitchFamily="34" charset="0"/>
              </a:rPr>
              <a:t>Структура</a:t>
            </a:r>
            <a:endParaRPr lang="en-US" sz="2200" b="1" dirty="0">
              <a:solidFill>
                <a:srgbClr val="C00000"/>
              </a:solidFill>
              <a:latin typeface="Arial" panose="020B0604020202020204" pitchFamily="34" charset="0"/>
              <a:cs typeface="Arial" panose="020B0604020202020204" pitchFamily="34" charset="0"/>
            </a:endParaRPr>
          </a:p>
        </p:txBody>
      </p:sp>
      <p:sp>
        <p:nvSpPr>
          <p:cNvPr id="11" name="Text 9"/>
          <p:cNvSpPr/>
          <p:nvPr/>
        </p:nvSpPr>
        <p:spPr>
          <a:xfrm>
            <a:off x="4273153" y="3872389"/>
            <a:ext cx="7792998" cy="358140"/>
          </a:xfrm>
          <a:prstGeom prst="rect">
            <a:avLst/>
          </a:prstGeom>
          <a:noFill/>
          <a:ln/>
        </p:spPr>
        <p:txBody>
          <a:bodyPr wrap="none" lIns="0" tIns="0" rIns="0" bIns="0" rtlCol="0" anchor="t"/>
          <a:lstStyle/>
          <a:p>
            <a:pPr marL="0" indent="0" algn="l">
              <a:lnSpc>
                <a:spcPts val="2800"/>
              </a:lnSpc>
              <a:buNone/>
            </a:pPr>
            <a:r>
              <a:rPr lang="en-US" sz="2000" b="1" dirty="0">
                <a:latin typeface="Arial" panose="020B0604020202020204" pitchFamily="34" charset="0"/>
                <a:ea typeface="Roboto Light" pitchFamily="34" charset="-122"/>
                <a:cs typeface="Arial" panose="020B0604020202020204" pitchFamily="34" charset="0"/>
              </a:rPr>
              <a:t>Они фокусируются на содержании, </a:t>
            </a:r>
            <a:r>
              <a:rPr lang="en-US" sz="2000" b="1" dirty="0" err="1">
                <a:latin typeface="Arial" panose="020B0604020202020204" pitchFamily="34" charset="0"/>
                <a:ea typeface="Roboto Light" pitchFamily="34" charset="-122"/>
                <a:cs typeface="Arial" panose="020B0604020202020204" pitchFamily="34" charset="0"/>
              </a:rPr>
              <a:t>структуре</a:t>
            </a:r>
            <a:r>
              <a:rPr lang="ru-RU" sz="2000" b="1" dirty="0">
                <a:latin typeface="Arial" panose="020B0604020202020204" pitchFamily="34" charset="0"/>
                <a:ea typeface="Roboto Light" pitchFamily="34" charset="-122"/>
                <a:cs typeface="Arial" panose="020B0604020202020204" pitchFamily="34" charset="0"/>
              </a:rPr>
              <a:t> и</a:t>
            </a:r>
            <a:r>
              <a:rPr lang="en-US" sz="2000" b="1" dirty="0">
                <a:latin typeface="Arial" panose="020B0604020202020204" pitchFamily="34" charset="0"/>
                <a:ea typeface="Roboto Light" pitchFamily="34" charset="-122"/>
                <a:cs typeface="Arial" panose="020B0604020202020204" pitchFamily="34" charset="0"/>
              </a:rPr>
              <a:t> </a:t>
            </a:r>
            <a:r>
              <a:rPr lang="en-US" sz="2000" b="1" dirty="0" err="1">
                <a:latin typeface="Arial" panose="020B0604020202020204" pitchFamily="34" charset="0"/>
                <a:ea typeface="Roboto Light" pitchFamily="34" charset="-122"/>
                <a:cs typeface="Arial" panose="020B0604020202020204" pitchFamily="34" charset="0"/>
              </a:rPr>
              <a:t>языке</a:t>
            </a:r>
            <a:r>
              <a:rPr lang="en-US" sz="1750" dirty="0">
                <a:solidFill>
                  <a:srgbClr val="E5E0DF"/>
                </a:solidFill>
                <a:latin typeface="Roboto Light" pitchFamily="34" charset="0"/>
                <a:ea typeface="Roboto Light" pitchFamily="34" charset="-122"/>
                <a:cs typeface="Roboto Light" pitchFamily="34" charset="-120"/>
              </a:rPr>
              <a:t>.</a:t>
            </a:r>
            <a:endParaRPr lang="en-US" sz="1750" dirty="0"/>
          </a:p>
        </p:txBody>
      </p:sp>
      <p:sp>
        <p:nvSpPr>
          <p:cNvPr id="12" name="Shape 10"/>
          <p:cNvSpPr/>
          <p:nvPr/>
        </p:nvSpPr>
        <p:spPr>
          <a:xfrm>
            <a:off x="4161234" y="4439126"/>
            <a:ext cx="9573697" cy="15240"/>
          </a:xfrm>
          <a:prstGeom prst="roundRect">
            <a:avLst>
              <a:gd name="adj" fmla="val 616986"/>
            </a:avLst>
          </a:prstGeom>
          <a:solidFill>
            <a:srgbClr val="56565B"/>
          </a:solidFill>
          <a:ln/>
        </p:spPr>
      </p:sp>
      <p:sp>
        <p:nvSpPr>
          <p:cNvPr id="13" name="Shape 11"/>
          <p:cNvSpPr/>
          <p:nvPr/>
        </p:nvSpPr>
        <p:spPr>
          <a:xfrm>
            <a:off x="783550" y="4566285"/>
            <a:ext cx="4898707" cy="1289804"/>
          </a:xfrm>
          <a:prstGeom prst="roundRect">
            <a:avLst>
              <a:gd name="adj" fmla="val 7290"/>
            </a:avLst>
          </a:prstGeom>
          <a:solidFill>
            <a:srgbClr val="3D3D42"/>
          </a:solidFill>
          <a:ln w="7620">
            <a:solidFill>
              <a:srgbClr val="56565B"/>
            </a:solidFill>
            <a:prstDash val="solid"/>
          </a:ln>
        </p:spPr>
      </p:sp>
      <p:sp>
        <p:nvSpPr>
          <p:cNvPr id="14" name="Text 12"/>
          <p:cNvSpPr/>
          <p:nvPr/>
        </p:nvSpPr>
        <p:spPr>
          <a:xfrm>
            <a:off x="1015008" y="4987290"/>
            <a:ext cx="163711" cy="447675"/>
          </a:xfrm>
          <a:prstGeom prst="rect">
            <a:avLst/>
          </a:prstGeom>
          <a:noFill/>
          <a:ln/>
        </p:spPr>
        <p:txBody>
          <a:bodyPr wrap="none" lIns="0" tIns="0" rIns="0" bIns="0" rtlCol="0" anchor="t"/>
          <a:lstStyle/>
          <a:p>
            <a:pPr marL="0" indent="0" algn="ctr">
              <a:lnSpc>
                <a:spcPts val="3500"/>
              </a:lnSpc>
              <a:buNone/>
            </a:pPr>
            <a:r>
              <a:rPr lang="en-US" sz="2200" dirty="0">
                <a:solidFill>
                  <a:srgbClr val="E5E0DF"/>
                </a:solidFill>
                <a:latin typeface="Poppins Light" pitchFamily="34" charset="0"/>
                <a:ea typeface="Poppins Light" pitchFamily="34" charset="-122"/>
                <a:cs typeface="Poppins Light" pitchFamily="34" charset="-120"/>
              </a:rPr>
              <a:t>3</a:t>
            </a:r>
            <a:endParaRPr lang="en-US" sz="2200" dirty="0"/>
          </a:p>
        </p:txBody>
      </p:sp>
      <p:sp>
        <p:nvSpPr>
          <p:cNvPr id="15" name="Text 13"/>
          <p:cNvSpPr/>
          <p:nvPr/>
        </p:nvSpPr>
        <p:spPr>
          <a:xfrm>
            <a:off x="5906095" y="4790123"/>
            <a:ext cx="2798445" cy="349687"/>
          </a:xfrm>
          <a:prstGeom prst="rect">
            <a:avLst/>
          </a:prstGeom>
          <a:noFill/>
          <a:ln/>
        </p:spPr>
        <p:txBody>
          <a:bodyPr wrap="none" lIns="0" tIns="0" rIns="0" bIns="0" rtlCol="0" anchor="t"/>
          <a:lstStyle/>
          <a:p>
            <a:pPr marL="0" indent="0" algn="l">
              <a:lnSpc>
                <a:spcPts val="2750"/>
              </a:lnSpc>
              <a:buNone/>
            </a:pPr>
            <a:r>
              <a:rPr lang="en-US" sz="2200" b="1" dirty="0">
                <a:solidFill>
                  <a:srgbClr val="C00000"/>
                </a:solidFill>
                <a:latin typeface="Arial" panose="020B0604020202020204" pitchFamily="34" charset="0"/>
                <a:ea typeface="Poppins Light" pitchFamily="34" charset="-122"/>
                <a:cs typeface="Arial" panose="020B0604020202020204" pitchFamily="34" charset="0"/>
              </a:rPr>
              <a:t>Язык</a:t>
            </a:r>
            <a:endParaRPr lang="en-US" sz="2200" b="1" dirty="0">
              <a:solidFill>
                <a:srgbClr val="C00000"/>
              </a:solidFill>
              <a:latin typeface="Arial" panose="020B0604020202020204" pitchFamily="34" charset="0"/>
              <a:cs typeface="Arial" panose="020B0604020202020204" pitchFamily="34" charset="0"/>
            </a:endParaRPr>
          </a:p>
        </p:txBody>
      </p:sp>
      <p:sp>
        <p:nvSpPr>
          <p:cNvPr id="16" name="Text 14"/>
          <p:cNvSpPr/>
          <p:nvPr/>
        </p:nvSpPr>
        <p:spPr>
          <a:xfrm>
            <a:off x="5906095" y="5274112"/>
            <a:ext cx="6770013" cy="358140"/>
          </a:xfrm>
          <a:prstGeom prst="rect">
            <a:avLst/>
          </a:prstGeom>
          <a:noFill/>
          <a:ln/>
        </p:spPr>
        <p:txBody>
          <a:bodyPr wrap="none" lIns="0" tIns="0" rIns="0" bIns="0" rtlCol="0" anchor="t"/>
          <a:lstStyle/>
          <a:p>
            <a:pPr marL="0" indent="0" algn="l">
              <a:lnSpc>
                <a:spcPts val="2800"/>
              </a:lnSpc>
              <a:buNone/>
            </a:pPr>
            <a:r>
              <a:rPr lang="en-US" sz="2000" b="1" dirty="0">
                <a:latin typeface="Arial" panose="020B0604020202020204" pitchFamily="34" charset="0"/>
                <a:ea typeface="Roboto Light" pitchFamily="34" charset="-122"/>
                <a:cs typeface="Arial" panose="020B0604020202020204" pitchFamily="34" charset="0"/>
              </a:rPr>
              <a:t>Важно, чтобы сочинение было логичным, связным и грамотным</a:t>
            </a:r>
            <a:r>
              <a:rPr lang="en-US" sz="2000" dirty="0">
                <a:latin typeface="Arial" panose="020B0604020202020204" pitchFamily="34" charset="0"/>
                <a:ea typeface="Roboto Light" pitchFamily="34" charset="-122"/>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
        <p:nvSpPr>
          <p:cNvPr id="17" name="Shape 15"/>
          <p:cNvSpPr/>
          <p:nvPr/>
        </p:nvSpPr>
        <p:spPr>
          <a:xfrm>
            <a:off x="5794177" y="5840849"/>
            <a:ext cx="7940754" cy="15240"/>
          </a:xfrm>
          <a:prstGeom prst="roundRect">
            <a:avLst>
              <a:gd name="adj" fmla="val 616986"/>
            </a:avLst>
          </a:prstGeom>
          <a:solidFill>
            <a:srgbClr val="56565B"/>
          </a:solidFill>
          <a:ln/>
        </p:spPr>
      </p:sp>
      <p:sp>
        <p:nvSpPr>
          <p:cNvPr id="18" name="Shape 16"/>
          <p:cNvSpPr/>
          <p:nvPr/>
        </p:nvSpPr>
        <p:spPr>
          <a:xfrm>
            <a:off x="783550" y="5968008"/>
            <a:ext cx="6531650" cy="1647944"/>
          </a:xfrm>
          <a:prstGeom prst="roundRect">
            <a:avLst>
              <a:gd name="adj" fmla="val 5706"/>
            </a:avLst>
          </a:prstGeom>
          <a:solidFill>
            <a:srgbClr val="3D3D42"/>
          </a:solidFill>
          <a:ln w="7620">
            <a:solidFill>
              <a:srgbClr val="56565B"/>
            </a:solidFill>
            <a:prstDash val="solid"/>
          </a:ln>
        </p:spPr>
      </p:sp>
      <p:sp>
        <p:nvSpPr>
          <p:cNvPr id="19" name="Text 17"/>
          <p:cNvSpPr/>
          <p:nvPr/>
        </p:nvSpPr>
        <p:spPr>
          <a:xfrm>
            <a:off x="1015008" y="6568083"/>
            <a:ext cx="171569" cy="447675"/>
          </a:xfrm>
          <a:prstGeom prst="rect">
            <a:avLst/>
          </a:prstGeom>
          <a:noFill/>
          <a:ln/>
        </p:spPr>
        <p:txBody>
          <a:bodyPr wrap="none" lIns="0" tIns="0" rIns="0" bIns="0" rtlCol="0" anchor="t"/>
          <a:lstStyle/>
          <a:p>
            <a:pPr marL="0" indent="0" algn="ctr">
              <a:lnSpc>
                <a:spcPts val="3500"/>
              </a:lnSpc>
              <a:buNone/>
            </a:pPr>
            <a:r>
              <a:rPr lang="en-US" sz="2200" dirty="0">
                <a:solidFill>
                  <a:srgbClr val="E5E0DF"/>
                </a:solidFill>
                <a:latin typeface="Poppins Light" pitchFamily="34" charset="0"/>
                <a:ea typeface="Poppins Light" pitchFamily="34" charset="-122"/>
                <a:cs typeface="Poppins Light" pitchFamily="34" charset="-120"/>
              </a:rPr>
              <a:t>4</a:t>
            </a:r>
            <a:endParaRPr lang="en-US" sz="2200" dirty="0"/>
          </a:p>
        </p:txBody>
      </p:sp>
      <p:sp>
        <p:nvSpPr>
          <p:cNvPr id="20" name="Text 18"/>
          <p:cNvSpPr/>
          <p:nvPr/>
        </p:nvSpPr>
        <p:spPr>
          <a:xfrm>
            <a:off x="7539037" y="6191845"/>
            <a:ext cx="2798445" cy="349687"/>
          </a:xfrm>
          <a:prstGeom prst="rect">
            <a:avLst/>
          </a:prstGeom>
          <a:noFill/>
          <a:ln/>
        </p:spPr>
        <p:txBody>
          <a:bodyPr wrap="none" lIns="0" tIns="0" rIns="0" bIns="0" rtlCol="0" anchor="t"/>
          <a:lstStyle/>
          <a:p>
            <a:pPr marL="0" indent="0" algn="l">
              <a:lnSpc>
                <a:spcPts val="2750"/>
              </a:lnSpc>
              <a:buNone/>
            </a:pPr>
            <a:r>
              <a:rPr lang="en-US" sz="2200" b="1" dirty="0">
                <a:solidFill>
                  <a:srgbClr val="C00000"/>
                </a:solidFill>
                <a:latin typeface="Arial" panose="020B0604020202020204" pitchFamily="34" charset="0"/>
                <a:ea typeface="Poppins Light" pitchFamily="34" charset="-122"/>
                <a:cs typeface="Arial" panose="020B0604020202020204" pitchFamily="34" charset="0"/>
              </a:rPr>
              <a:t>Общее впечатление</a:t>
            </a:r>
            <a:endParaRPr lang="en-US" sz="2200" b="1" dirty="0">
              <a:solidFill>
                <a:srgbClr val="C00000"/>
              </a:solidFill>
              <a:latin typeface="Arial" panose="020B0604020202020204" pitchFamily="34" charset="0"/>
              <a:cs typeface="Arial" panose="020B0604020202020204" pitchFamily="34" charset="0"/>
            </a:endParaRPr>
          </a:p>
        </p:txBody>
      </p:sp>
      <p:sp>
        <p:nvSpPr>
          <p:cNvPr id="21" name="Text 19"/>
          <p:cNvSpPr/>
          <p:nvPr/>
        </p:nvSpPr>
        <p:spPr>
          <a:xfrm>
            <a:off x="7539037" y="6675834"/>
            <a:ext cx="6083975" cy="716280"/>
          </a:xfrm>
          <a:prstGeom prst="rect">
            <a:avLst/>
          </a:prstGeom>
          <a:noFill/>
          <a:ln/>
        </p:spPr>
        <p:txBody>
          <a:bodyPr wrap="square" lIns="0" tIns="0" rIns="0" bIns="0" rtlCol="0" anchor="t"/>
          <a:lstStyle/>
          <a:p>
            <a:pPr marL="0" indent="0" algn="l">
              <a:lnSpc>
                <a:spcPts val="2800"/>
              </a:lnSpc>
              <a:buNone/>
            </a:pPr>
            <a:r>
              <a:rPr lang="en-US" sz="2000" b="1" dirty="0">
                <a:latin typeface="Arial" panose="020B0604020202020204" pitchFamily="34" charset="0"/>
                <a:ea typeface="Roboto Light" pitchFamily="34" charset="-122"/>
                <a:cs typeface="Arial" panose="020B0604020202020204" pitchFamily="34" charset="0"/>
              </a:rPr>
              <a:t>Сочинение должно быть интересным, оригинальным и убедительным.</a:t>
            </a:r>
            <a:endParaRPr lang="en-US" sz="2000" b="1" dirty="0">
              <a:latin typeface="Arial" panose="020B0604020202020204" pitchFamily="34" charset="0"/>
              <a:cs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D7F47E-47C6-F8E6-00A2-6C8955F310D1}"/>
            </a:ext>
          </a:extLst>
        </p:cNvPr>
        <p:cNvGrpSpPr/>
        <p:nvPr/>
      </p:nvGrpSpPr>
      <p:grpSpPr>
        <a:xfrm>
          <a:off x="0" y="0"/>
          <a:ext cx="0" cy="0"/>
          <a:chOff x="0" y="0"/>
          <a:chExt cx="0" cy="0"/>
        </a:xfrm>
      </p:grpSpPr>
      <p:sp>
        <p:nvSpPr>
          <p:cNvPr id="3" name="Text 0">
            <a:extLst>
              <a:ext uri="{FF2B5EF4-FFF2-40B4-BE49-F238E27FC236}">
                <a16:creationId xmlns:a16="http://schemas.microsoft.com/office/drawing/2014/main" id="{25C00B74-CC69-7439-D61C-D45A1810E5C4}"/>
              </a:ext>
            </a:extLst>
          </p:cNvPr>
          <p:cNvSpPr/>
          <p:nvPr/>
        </p:nvSpPr>
        <p:spPr>
          <a:xfrm>
            <a:off x="1434767" y="942753"/>
            <a:ext cx="13206548" cy="1513522"/>
          </a:xfrm>
          <a:prstGeom prst="rect">
            <a:avLst/>
          </a:prstGeom>
          <a:noFill/>
          <a:ln/>
        </p:spPr>
        <p:txBody>
          <a:bodyPr wrap="square" lIns="0" tIns="0" rIns="0" bIns="0" rtlCol="0" anchor="t"/>
          <a:lstStyle/>
          <a:p>
            <a:pPr marL="0" indent="0">
              <a:buNone/>
            </a:pPr>
            <a:r>
              <a:rPr lang="ru-RU" sz="4800" b="1" dirty="0">
                <a:latin typeface="Arial" panose="020B0604020202020204" pitchFamily="34" charset="0"/>
                <a:ea typeface="Poppins Light" pitchFamily="34" charset="-122"/>
                <a:cs typeface="Arial" panose="020B0604020202020204" pitchFamily="34" charset="0"/>
              </a:rPr>
              <a:t>Критерий № 1 «Соответствие теме»</a:t>
            </a:r>
            <a:endParaRPr lang="en-US" sz="4800" b="1" dirty="0">
              <a:latin typeface="Arial" panose="020B0604020202020204" pitchFamily="34" charset="0"/>
              <a:cs typeface="Arial" panose="020B0604020202020204" pitchFamily="34" charset="0"/>
            </a:endParaRPr>
          </a:p>
        </p:txBody>
      </p:sp>
      <p:sp>
        <p:nvSpPr>
          <p:cNvPr id="6" name="Text 2">
            <a:extLst>
              <a:ext uri="{FF2B5EF4-FFF2-40B4-BE49-F238E27FC236}">
                <a16:creationId xmlns:a16="http://schemas.microsoft.com/office/drawing/2014/main" id="{DAD576C0-B142-8AF6-6FBA-68D0BC71FD9E}"/>
              </a:ext>
            </a:extLst>
          </p:cNvPr>
          <p:cNvSpPr/>
          <p:nvPr/>
        </p:nvSpPr>
        <p:spPr>
          <a:xfrm>
            <a:off x="1434767" y="3849392"/>
            <a:ext cx="12207397" cy="774859"/>
          </a:xfrm>
          <a:prstGeom prst="rect">
            <a:avLst/>
          </a:prstGeom>
          <a:noFill/>
          <a:ln/>
        </p:spPr>
        <p:txBody>
          <a:bodyPr wrap="square" lIns="0" tIns="0" rIns="0" bIns="0" rtlCol="0" anchor="t"/>
          <a:lstStyle/>
          <a:p>
            <a:pPr marL="0" indent="0" algn="l">
              <a:lnSpc>
                <a:spcPts val="3050"/>
              </a:lnSpc>
              <a:buNone/>
            </a:pPr>
            <a:r>
              <a:rPr lang="ru-RU" sz="1900" b="1" dirty="0">
                <a:latin typeface="Arial" panose="020B0604020202020204" pitchFamily="34" charset="0"/>
                <a:ea typeface="Roboto Light" pitchFamily="34" charset="-122"/>
                <a:cs typeface="Arial" panose="020B0604020202020204" pitchFamily="34" charset="0"/>
              </a:rPr>
              <a:t>Для того чтобы работа соответствовала критерию "Раскрытие темы сочинения", необходимо четко определить основную идею и подробно рассмотреть ключевые понятия, заложенные в теме. Важной частью сочинения является ваш анализ, который должен включать размышления, основанные на литературных примерах, а также оценку персонажей или их действий. Однако все эти элементы обязательно должны быть тесно связаны с основной темой сочинения.</a:t>
            </a:r>
          </a:p>
          <a:p>
            <a:pPr marL="0" indent="0" algn="l">
              <a:lnSpc>
                <a:spcPts val="3050"/>
              </a:lnSpc>
              <a:buNone/>
            </a:pPr>
            <a:r>
              <a:rPr lang="ru-RU" sz="1900" b="1" dirty="0">
                <a:latin typeface="Arial" panose="020B0604020202020204" pitchFamily="34" charset="0"/>
                <a:ea typeface="Roboto Light" pitchFamily="34" charset="-122"/>
                <a:cs typeface="Arial" panose="020B0604020202020204" pitchFamily="34" charset="0"/>
              </a:rPr>
              <a:t>«Незачет» ставится только в случае, если сочинение не соответствует теме, в нем нет </a:t>
            </a:r>
          </a:p>
          <a:p>
            <a:pPr marL="0" indent="0" algn="l">
              <a:lnSpc>
                <a:spcPts val="3050"/>
              </a:lnSpc>
              <a:buNone/>
            </a:pPr>
            <a:r>
              <a:rPr lang="ru-RU" sz="1900" b="1" dirty="0">
                <a:latin typeface="Arial" panose="020B0604020202020204" pitchFamily="34" charset="0"/>
                <a:ea typeface="Roboto Light" pitchFamily="34" charset="-122"/>
                <a:cs typeface="Arial" panose="020B0604020202020204" pitchFamily="34" charset="0"/>
              </a:rPr>
              <a:t>ответа на вопрос, поставленный в теме, или в сочинении не прослеживается конкретной цели высказывания. </a:t>
            </a:r>
          </a:p>
        </p:txBody>
      </p:sp>
      <p:pic>
        <p:nvPicPr>
          <p:cNvPr id="10" name="Image 1" descr="preencoded.png">
            <a:extLst>
              <a:ext uri="{FF2B5EF4-FFF2-40B4-BE49-F238E27FC236}">
                <a16:creationId xmlns:a16="http://schemas.microsoft.com/office/drawing/2014/main" id="{18E8C9CF-0AFD-4D36-5C09-F50A61A5DDE9}"/>
              </a:ext>
            </a:extLst>
          </p:cNvPr>
          <p:cNvPicPr>
            <a:picLocks noChangeAspect="1"/>
          </p:cNvPicPr>
          <p:nvPr/>
        </p:nvPicPr>
        <p:blipFill>
          <a:blip r:embed="rId3"/>
          <a:stretch>
            <a:fillRect/>
          </a:stretch>
        </p:blipFill>
        <p:spPr>
          <a:xfrm>
            <a:off x="1434767" y="2153558"/>
            <a:ext cx="605433" cy="605433"/>
          </a:xfrm>
          <a:prstGeom prst="rect">
            <a:avLst/>
          </a:prstGeom>
          <a:solidFill>
            <a:schemeClr val="accent1"/>
          </a:solidFill>
        </p:spPr>
      </p:pic>
    </p:spTree>
    <p:extLst>
      <p:ext uri="{BB962C8B-B14F-4D97-AF65-F5344CB8AC3E}">
        <p14:creationId xmlns:p14="http://schemas.microsoft.com/office/powerpoint/2010/main" val="21575976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A75155-E56D-1EF5-17A7-0E8CDB2982F0}"/>
            </a:ext>
          </a:extLst>
        </p:cNvPr>
        <p:cNvGrpSpPr/>
        <p:nvPr/>
      </p:nvGrpSpPr>
      <p:grpSpPr>
        <a:xfrm>
          <a:off x="0" y="0"/>
          <a:ext cx="0" cy="0"/>
          <a:chOff x="0" y="0"/>
          <a:chExt cx="0" cy="0"/>
        </a:xfrm>
      </p:grpSpPr>
      <p:sp>
        <p:nvSpPr>
          <p:cNvPr id="3" name="Text 0">
            <a:extLst>
              <a:ext uri="{FF2B5EF4-FFF2-40B4-BE49-F238E27FC236}">
                <a16:creationId xmlns:a16="http://schemas.microsoft.com/office/drawing/2014/main" id="{A4D75EA6-070F-7A57-E14D-89A9B5966D30}"/>
              </a:ext>
            </a:extLst>
          </p:cNvPr>
          <p:cNvSpPr/>
          <p:nvPr/>
        </p:nvSpPr>
        <p:spPr>
          <a:xfrm>
            <a:off x="470263" y="809641"/>
            <a:ext cx="13898879" cy="1513522"/>
          </a:xfrm>
          <a:prstGeom prst="rect">
            <a:avLst/>
          </a:prstGeom>
          <a:noFill/>
          <a:ln/>
        </p:spPr>
        <p:txBody>
          <a:bodyPr wrap="square" lIns="0" tIns="0" rIns="0" bIns="0" rtlCol="0" anchor="t"/>
          <a:lstStyle/>
          <a:p>
            <a:pPr marL="0" indent="0">
              <a:buNone/>
            </a:pPr>
            <a:r>
              <a:rPr lang="ru-RU" sz="4800" b="1" dirty="0">
                <a:latin typeface="Arial" panose="020B0604020202020204" pitchFamily="34" charset="0"/>
                <a:ea typeface="Poppins Light" pitchFamily="34" charset="-122"/>
                <a:cs typeface="Arial" panose="020B0604020202020204" pitchFamily="34" charset="0"/>
              </a:rPr>
              <a:t>Критерий № 2 «Аргументация. Привлечение литературного материала»</a:t>
            </a:r>
            <a:endParaRPr lang="en-US" sz="4800" b="1" dirty="0">
              <a:latin typeface="Arial" panose="020B0604020202020204" pitchFamily="34" charset="0"/>
              <a:cs typeface="Arial" panose="020B0604020202020204" pitchFamily="34" charset="0"/>
            </a:endParaRPr>
          </a:p>
        </p:txBody>
      </p:sp>
      <p:sp>
        <p:nvSpPr>
          <p:cNvPr id="6" name="Text 2">
            <a:extLst>
              <a:ext uri="{FF2B5EF4-FFF2-40B4-BE49-F238E27FC236}">
                <a16:creationId xmlns:a16="http://schemas.microsoft.com/office/drawing/2014/main" id="{9859DA61-ED2A-199C-69CD-2A8225C31684}"/>
              </a:ext>
            </a:extLst>
          </p:cNvPr>
          <p:cNvSpPr/>
          <p:nvPr/>
        </p:nvSpPr>
        <p:spPr>
          <a:xfrm>
            <a:off x="627017" y="3361916"/>
            <a:ext cx="12884518" cy="774859"/>
          </a:xfrm>
          <a:prstGeom prst="rect">
            <a:avLst/>
          </a:prstGeom>
          <a:noFill/>
          <a:ln/>
        </p:spPr>
        <p:txBody>
          <a:bodyPr wrap="square" lIns="0" tIns="0" rIns="0" bIns="0" rtlCol="0" anchor="t"/>
          <a:lstStyle/>
          <a:p>
            <a:pPr marL="0" indent="0" algn="l">
              <a:lnSpc>
                <a:spcPts val="3050"/>
              </a:lnSpc>
              <a:buNone/>
            </a:pPr>
            <a:r>
              <a:rPr lang="ru-RU" sz="1900" b="1" dirty="0">
                <a:latin typeface="Arial" panose="020B0604020202020204" pitchFamily="34" charset="0"/>
                <a:ea typeface="Roboto Light" pitchFamily="34" charset="-122"/>
                <a:cs typeface="Arial" panose="020B0604020202020204" pitchFamily="34" charset="0"/>
              </a:rPr>
              <a:t>Этот критерий оценивает способность автора строить логическое рассуждение, обосновывать свою точку зрения и подкреплять её аргументами, используя примеры из различных литературных источников. Это могут быть произведения устного народного творчества (кроме малых жанров), художественная, документальная, мемуарная, публицистическая, научная и научно-популярная литература, включая философские, психологические, литературоведческие и искусствоведческие тексты, а также дневники, очерки, литературную критику и другие произведения мировой и отечественной литературы (достаточно опоры на один текст).</a:t>
            </a:r>
          </a:p>
          <a:p>
            <a:pPr marL="0" indent="0" algn="l">
              <a:lnSpc>
                <a:spcPts val="3050"/>
              </a:lnSpc>
              <a:buNone/>
            </a:pPr>
            <a:r>
              <a:rPr lang="ru-RU" sz="1900" b="1" dirty="0">
                <a:latin typeface="Arial" panose="020B0604020202020204" pitchFamily="34" charset="0"/>
                <a:ea typeface="Roboto Light" pitchFamily="34" charset="-122"/>
                <a:cs typeface="Arial" panose="020B0604020202020204" pitchFamily="34" charset="0"/>
              </a:rPr>
              <a:t>Оценка "незачет" ставится, если в сочинении отсутствует аргументация, оно написано без использования литературного материала, или если содержание выбранного текста существенно искажено, либо литературный материал лишь упоминается без приведения примеров. Во всех остальных случаях ставится "зачет".</a:t>
            </a:r>
          </a:p>
        </p:txBody>
      </p:sp>
      <p:pic>
        <p:nvPicPr>
          <p:cNvPr id="10" name="Image 1" descr="preencoded.png">
            <a:extLst>
              <a:ext uri="{FF2B5EF4-FFF2-40B4-BE49-F238E27FC236}">
                <a16:creationId xmlns:a16="http://schemas.microsoft.com/office/drawing/2014/main" id="{72966944-0154-C382-94FF-59D112B1C000}"/>
              </a:ext>
            </a:extLst>
          </p:cNvPr>
          <p:cNvPicPr>
            <a:picLocks noChangeAspect="1"/>
          </p:cNvPicPr>
          <p:nvPr/>
        </p:nvPicPr>
        <p:blipFill>
          <a:blip r:embed="rId3"/>
          <a:stretch>
            <a:fillRect/>
          </a:stretch>
        </p:blipFill>
        <p:spPr>
          <a:xfrm>
            <a:off x="850667" y="2721903"/>
            <a:ext cx="605433" cy="605433"/>
          </a:xfrm>
          <a:prstGeom prst="rect">
            <a:avLst/>
          </a:prstGeom>
          <a:solidFill>
            <a:schemeClr val="accent1"/>
          </a:solidFill>
        </p:spPr>
      </p:pic>
    </p:spTree>
    <p:extLst>
      <p:ext uri="{BB962C8B-B14F-4D97-AF65-F5344CB8AC3E}">
        <p14:creationId xmlns:p14="http://schemas.microsoft.com/office/powerpoint/2010/main" val="22115370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FF67F9-367C-0BEF-CA4C-F22FC4C0E3E7}"/>
            </a:ext>
          </a:extLst>
        </p:cNvPr>
        <p:cNvGrpSpPr/>
        <p:nvPr/>
      </p:nvGrpSpPr>
      <p:grpSpPr>
        <a:xfrm>
          <a:off x="0" y="0"/>
          <a:ext cx="0" cy="0"/>
          <a:chOff x="0" y="0"/>
          <a:chExt cx="0" cy="0"/>
        </a:xfrm>
      </p:grpSpPr>
      <p:sp>
        <p:nvSpPr>
          <p:cNvPr id="3" name="Text 0">
            <a:extLst>
              <a:ext uri="{FF2B5EF4-FFF2-40B4-BE49-F238E27FC236}">
                <a16:creationId xmlns:a16="http://schemas.microsoft.com/office/drawing/2014/main" id="{D9E629A8-337B-F1BC-168C-12EDF68B4D83}"/>
              </a:ext>
            </a:extLst>
          </p:cNvPr>
          <p:cNvSpPr/>
          <p:nvPr/>
        </p:nvSpPr>
        <p:spPr>
          <a:xfrm>
            <a:off x="6857999" y="809641"/>
            <a:ext cx="7667897" cy="1513522"/>
          </a:xfrm>
          <a:prstGeom prst="rect">
            <a:avLst/>
          </a:prstGeom>
          <a:noFill/>
          <a:ln/>
        </p:spPr>
        <p:txBody>
          <a:bodyPr wrap="square" lIns="0" tIns="0" rIns="0" bIns="0" rtlCol="0" anchor="t"/>
          <a:lstStyle/>
          <a:p>
            <a:pPr marL="0" indent="0">
              <a:buNone/>
            </a:pPr>
            <a:r>
              <a:rPr lang="ru-RU" sz="4800" b="1" dirty="0">
                <a:latin typeface="Arial" panose="020B0604020202020204" pitchFamily="34" charset="0"/>
                <a:ea typeface="Poppins Light" pitchFamily="34" charset="-122"/>
                <a:cs typeface="Arial" panose="020B0604020202020204" pitchFamily="34" charset="0"/>
              </a:rPr>
              <a:t>Критерий № 3 «Композиция и логика рассуждения»</a:t>
            </a:r>
            <a:endParaRPr lang="en-US" sz="4800" b="1" dirty="0">
              <a:latin typeface="Arial" panose="020B0604020202020204" pitchFamily="34" charset="0"/>
              <a:cs typeface="Arial" panose="020B0604020202020204" pitchFamily="34" charset="0"/>
            </a:endParaRPr>
          </a:p>
        </p:txBody>
      </p:sp>
      <p:sp>
        <p:nvSpPr>
          <p:cNvPr id="6" name="Text 2">
            <a:extLst>
              <a:ext uri="{FF2B5EF4-FFF2-40B4-BE49-F238E27FC236}">
                <a16:creationId xmlns:a16="http://schemas.microsoft.com/office/drawing/2014/main" id="{70633B45-7B44-209D-7D27-40187567BD7C}"/>
              </a:ext>
            </a:extLst>
          </p:cNvPr>
          <p:cNvSpPr/>
          <p:nvPr/>
        </p:nvSpPr>
        <p:spPr>
          <a:xfrm>
            <a:off x="6962503" y="3897493"/>
            <a:ext cx="6457592" cy="774859"/>
          </a:xfrm>
          <a:prstGeom prst="rect">
            <a:avLst/>
          </a:prstGeom>
          <a:noFill/>
          <a:ln/>
        </p:spPr>
        <p:txBody>
          <a:bodyPr wrap="square" lIns="0" tIns="0" rIns="0" bIns="0" rtlCol="0" anchor="t"/>
          <a:lstStyle/>
          <a:p>
            <a:pPr marL="0" indent="0" algn="l">
              <a:lnSpc>
                <a:spcPts val="3050"/>
              </a:lnSpc>
              <a:buNone/>
            </a:pPr>
            <a:r>
              <a:rPr lang="ru-RU" sz="1900" b="1" dirty="0">
                <a:latin typeface="Arial" panose="020B0604020202020204" pitchFamily="34" charset="0"/>
                <a:ea typeface="Roboto Light" pitchFamily="34" charset="-122"/>
                <a:cs typeface="Arial" panose="020B0604020202020204" pitchFamily="34" charset="0"/>
              </a:rPr>
              <a:t>Этот критерий оценивает способность автора логично излагать свои мысли по заданной теме. Участник должен поддерживать баланс между тезисами и аргументами. "Незачет" ставится, если серьезные логические ошибки затрудняют понимание текста или отсутствует часть, где тезисы подкреплены доказательствами. В остальных случаях ставится "зачет".</a:t>
            </a:r>
          </a:p>
        </p:txBody>
      </p:sp>
      <p:pic>
        <p:nvPicPr>
          <p:cNvPr id="10" name="Image 1" descr="preencoded.png">
            <a:extLst>
              <a:ext uri="{FF2B5EF4-FFF2-40B4-BE49-F238E27FC236}">
                <a16:creationId xmlns:a16="http://schemas.microsoft.com/office/drawing/2014/main" id="{20109F45-1C37-A6AB-EFAF-ADD10BB100D1}"/>
              </a:ext>
            </a:extLst>
          </p:cNvPr>
          <p:cNvPicPr>
            <a:picLocks noChangeAspect="1"/>
          </p:cNvPicPr>
          <p:nvPr/>
        </p:nvPicPr>
        <p:blipFill>
          <a:blip r:embed="rId3"/>
          <a:stretch>
            <a:fillRect/>
          </a:stretch>
        </p:blipFill>
        <p:spPr>
          <a:xfrm>
            <a:off x="6975565" y="3145256"/>
            <a:ext cx="605433" cy="605433"/>
          </a:xfrm>
          <a:prstGeom prst="rect">
            <a:avLst/>
          </a:prstGeom>
          <a:solidFill>
            <a:schemeClr val="accent1"/>
          </a:solidFill>
        </p:spPr>
      </p:pic>
      <p:pic>
        <p:nvPicPr>
          <p:cNvPr id="7" name="Рисунок 6">
            <a:extLst>
              <a:ext uri="{FF2B5EF4-FFF2-40B4-BE49-F238E27FC236}">
                <a16:creationId xmlns:a16="http://schemas.microsoft.com/office/drawing/2014/main" id="{894A1B50-76A9-7D2C-C7C0-DE1EF2A65A5F}"/>
              </a:ext>
            </a:extLst>
          </p:cNvPr>
          <p:cNvPicPr>
            <a:picLocks noChangeAspect="1"/>
          </p:cNvPicPr>
          <p:nvPr/>
        </p:nvPicPr>
        <p:blipFill>
          <a:blip r:embed="rId4"/>
          <a:stretch>
            <a:fillRect/>
          </a:stretch>
        </p:blipFill>
        <p:spPr>
          <a:xfrm>
            <a:off x="504910" y="1068814"/>
            <a:ext cx="5657358" cy="5657358"/>
          </a:xfrm>
          <a:prstGeom prst="rect">
            <a:avLst/>
          </a:prstGeom>
        </p:spPr>
      </p:pic>
    </p:spTree>
    <p:extLst>
      <p:ext uri="{BB962C8B-B14F-4D97-AF65-F5344CB8AC3E}">
        <p14:creationId xmlns:p14="http://schemas.microsoft.com/office/powerpoint/2010/main" val="35506667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3BD33C-A742-3000-9EF5-AD64F3AEC20F}"/>
            </a:ext>
          </a:extLst>
        </p:cNvPr>
        <p:cNvGrpSpPr/>
        <p:nvPr/>
      </p:nvGrpSpPr>
      <p:grpSpPr>
        <a:xfrm>
          <a:off x="0" y="0"/>
          <a:ext cx="0" cy="0"/>
          <a:chOff x="0" y="0"/>
          <a:chExt cx="0" cy="0"/>
        </a:xfrm>
      </p:grpSpPr>
      <p:sp>
        <p:nvSpPr>
          <p:cNvPr id="3" name="Text 0">
            <a:extLst>
              <a:ext uri="{FF2B5EF4-FFF2-40B4-BE49-F238E27FC236}">
                <a16:creationId xmlns:a16="http://schemas.microsoft.com/office/drawing/2014/main" id="{CA1E1122-D7AE-56DC-A3B2-AA2B47C2D119}"/>
              </a:ext>
            </a:extLst>
          </p:cNvPr>
          <p:cNvSpPr/>
          <p:nvPr/>
        </p:nvSpPr>
        <p:spPr>
          <a:xfrm>
            <a:off x="627017" y="1566402"/>
            <a:ext cx="13898879" cy="1513522"/>
          </a:xfrm>
          <a:prstGeom prst="rect">
            <a:avLst/>
          </a:prstGeom>
          <a:noFill/>
          <a:ln/>
        </p:spPr>
        <p:txBody>
          <a:bodyPr wrap="square" lIns="0" tIns="0" rIns="0" bIns="0" rtlCol="0" anchor="t"/>
          <a:lstStyle/>
          <a:p>
            <a:pPr marL="0" indent="0">
              <a:buNone/>
            </a:pPr>
            <a:r>
              <a:rPr lang="ru-RU" sz="4800" b="1" dirty="0">
                <a:latin typeface="Arial" panose="020B0604020202020204" pitchFamily="34" charset="0"/>
                <a:ea typeface="Poppins Light" pitchFamily="34" charset="-122"/>
                <a:cs typeface="Arial" panose="020B0604020202020204" pitchFamily="34" charset="0"/>
              </a:rPr>
              <a:t>Критерий № 4 «Качество письменной речи»</a:t>
            </a:r>
            <a:endParaRPr lang="en-US" sz="4800" b="1" dirty="0">
              <a:latin typeface="Arial" panose="020B0604020202020204" pitchFamily="34" charset="0"/>
              <a:cs typeface="Arial" panose="020B0604020202020204" pitchFamily="34" charset="0"/>
            </a:endParaRPr>
          </a:p>
        </p:txBody>
      </p:sp>
      <p:sp>
        <p:nvSpPr>
          <p:cNvPr id="6" name="Text 2">
            <a:extLst>
              <a:ext uri="{FF2B5EF4-FFF2-40B4-BE49-F238E27FC236}">
                <a16:creationId xmlns:a16="http://schemas.microsoft.com/office/drawing/2014/main" id="{74126CCA-9F0E-0109-77A8-FF421A06EB0B}"/>
              </a:ext>
            </a:extLst>
          </p:cNvPr>
          <p:cNvSpPr/>
          <p:nvPr/>
        </p:nvSpPr>
        <p:spPr>
          <a:xfrm>
            <a:off x="627017" y="4442118"/>
            <a:ext cx="12884518" cy="774859"/>
          </a:xfrm>
          <a:prstGeom prst="rect">
            <a:avLst/>
          </a:prstGeom>
          <a:noFill/>
          <a:ln/>
        </p:spPr>
        <p:txBody>
          <a:bodyPr wrap="square" lIns="0" tIns="0" rIns="0" bIns="0" rtlCol="0" anchor="t"/>
          <a:lstStyle/>
          <a:p>
            <a:pPr marL="0" indent="0" algn="l">
              <a:lnSpc>
                <a:spcPts val="3050"/>
              </a:lnSpc>
              <a:buNone/>
            </a:pPr>
            <a:r>
              <a:rPr lang="ru-RU" sz="1900" b="1" dirty="0">
                <a:latin typeface="Arial" panose="020B0604020202020204" pitchFamily="34" charset="0"/>
                <a:ea typeface="Roboto Light" pitchFamily="34" charset="-122"/>
                <a:cs typeface="Arial" panose="020B0604020202020204" pitchFamily="34" charset="0"/>
              </a:rPr>
              <a:t>Этот критерий оценивает, насколько хорошо автор оформляет текст сочинения с точки зрения языка. Участник должен ясно выражать свои мысли, используя разнообразный словарный запас и различные грамматические конструкции, а также уместно применять термины, когда это необходимо. "Незачет" ставится, если низкое качество речи, включая речевые ошибки, значительно затрудняет понимание содержания сочинения. В остальных случаях выставляется "зачет".</a:t>
            </a:r>
          </a:p>
        </p:txBody>
      </p:sp>
      <p:pic>
        <p:nvPicPr>
          <p:cNvPr id="10" name="Image 1" descr="preencoded.png">
            <a:extLst>
              <a:ext uri="{FF2B5EF4-FFF2-40B4-BE49-F238E27FC236}">
                <a16:creationId xmlns:a16="http://schemas.microsoft.com/office/drawing/2014/main" id="{F180EC92-C20F-74E1-0F37-19F9E896CB73}"/>
              </a:ext>
            </a:extLst>
          </p:cNvPr>
          <p:cNvPicPr>
            <a:picLocks noChangeAspect="1"/>
          </p:cNvPicPr>
          <p:nvPr/>
        </p:nvPicPr>
        <p:blipFill>
          <a:blip r:embed="rId3"/>
          <a:stretch>
            <a:fillRect/>
          </a:stretch>
        </p:blipFill>
        <p:spPr>
          <a:xfrm>
            <a:off x="590099" y="2981092"/>
            <a:ext cx="605433" cy="605433"/>
          </a:xfrm>
          <a:prstGeom prst="rect">
            <a:avLst/>
          </a:prstGeom>
          <a:solidFill>
            <a:schemeClr val="accent1"/>
          </a:solidFill>
        </p:spPr>
      </p:pic>
    </p:spTree>
    <p:extLst>
      <p:ext uri="{BB962C8B-B14F-4D97-AF65-F5344CB8AC3E}">
        <p14:creationId xmlns:p14="http://schemas.microsoft.com/office/powerpoint/2010/main" val="1182176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EDC72-8073-368F-EEFC-D19AE1F8CC6C}"/>
            </a:ext>
          </a:extLst>
        </p:cNvPr>
        <p:cNvGrpSpPr/>
        <p:nvPr/>
      </p:nvGrpSpPr>
      <p:grpSpPr>
        <a:xfrm>
          <a:off x="0" y="0"/>
          <a:ext cx="0" cy="0"/>
          <a:chOff x="0" y="0"/>
          <a:chExt cx="0" cy="0"/>
        </a:xfrm>
      </p:grpSpPr>
      <p:sp>
        <p:nvSpPr>
          <p:cNvPr id="3" name="Text 0">
            <a:extLst>
              <a:ext uri="{FF2B5EF4-FFF2-40B4-BE49-F238E27FC236}">
                <a16:creationId xmlns:a16="http://schemas.microsoft.com/office/drawing/2014/main" id="{103A79D8-2D2F-8BB5-0415-185287A1784A}"/>
              </a:ext>
            </a:extLst>
          </p:cNvPr>
          <p:cNvSpPr/>
          <p:nvPr/>
        </p:nvSpPr>
        <p:spPr>
          <a:xfrm>
            <a:off x="6857999" y="809641"/>
            <a:ext cx="7667897" cy="1513522"/>
          </a:xfrm>
          <a:prstGeom prst="rect">
            <a:avLst/>
          </a:prstGeom>
          <a:noFill/>
          <a:ln/>
        </p:spPr>
        <p:txBody>
          <a:bodyPr wrap="square" lIns="0" tIns="0" rIns="0" bIns="0" rtlCol="0" anchor="t"/>
          <a:lstStyle/>
          <a:p>
            <a:pPr marL="0" indent="0">
              <a:buNone/>
            </a:pPr>
            <a:r>
              <a:rPr lang="ru-RU" sz="4800" b="1" dirty="0">
                <a:latin typeface="Arial" panose="020B0604020202020204" pitchFamily="34" charset="0"/>
                <a:ea typeface="Poppins Light" pitchFamily="34" charset="-122"/>
                <a:cs typeface="Arial" panose="020B0604020202020204" pitchFamily="34" charset="0"/>
              </a:rPr>
              <a:t>Критерий № 5 «Грамотность»</a:t>
            </a:r>
            <a:endParaRPr lang="en-US" sz="4800" b="1" dirty="0">
              <a:latin typeface="Arial" panose="020B0604020202020204" pitchFamily="34" charset="0"/>
              <a:cs typeface="Arial" panose="020B0604020202020204" pitchFamily="34" charset="0"/>
            </a:endParaRPr>
          </a:p>
        </p:txBody>
      </p:sp>
      <p:sp>
        <p:nvSpPr>
          <p:cNvPr id="6" name="Text 2">
            <a:extLst>
              <a:ext uri="{FF2B5EF4-FFF2-40B4-BE49-F238E27FC236}">
                <a16:creationId xmlns:a16="http://schemas.microsoft.com/office/drawing/2014/main" id="{4C34E70D-F2FA-5A0C-5F8D-AD64DBBC6B48}"/>
              </a:ext>
            </a:extLst>
          </p:cNvPr>
          <p:cNvSpPr/>
          <p:nvPr/>
        </p:nvSpPr>
        <p:spPr>
          <a:xfrm>
            <a:off x="6962503" y="3897493"/>
            <a:ext cx="6457592" cy="774859"/>
          </a:xfrm>
          <a:prstGeom prst="rect">
            <a:avLst/>
          </a:prstGeom>
          <a:noFill/>
          <a:ln/>
        </p:spPr>
        <p:txBody>
          <a:bodyPr wrap="square" lIns="0" tIns="0" rIns="0" bIns="0" rtlCol="0" anchor="t"/>
          <a:lstStyle/>
          <a:p>
            <a:pPr marL="0" indent="0" algn="l">
              <a:lnSpc>
                <a:spcPts val="3050"/>
              </a:lnSpc>
              <a:buNone/>
            </a:pPr>
            <a:r>
              <a:rPr lang="ru-RU" sz="1900" b="1" dirty="0">
                <a:latin typeface="Arial" panose="020B0604020202020204" pitchFamily="34" charset="0"/>
                <a:ea typeface="Roboto Light" pitchFamily="34" charset="-122"/>
                <a:cs typeface="Arial" panose="020B0604020202020204" pitchFamily="34" charset="0"/>
              </a:rPr>
              <a:t>Данный критерий позволяет оценить грамотность выпускника.</a:t>
            </a:r>
          </a:p>
          <a:p>
            <a:pPr marL="0" indent="0" algn="l">
              <a:lnSpc>
                <a:spcPts val="3050"/>
              </a:lnSpc>
              <a:buNone/>
            </a:pPr>
            <a:r>
              <a:rPr lang="ru-RU" sz="1900" b="1" dirty="0">
                <a:latin typeface="Arial" panose="020B0604020202020204" pitchFamily="34" charset="0"/>
                <a:ea typeface="Roboto Light" pitchFamily="34" charset="-122"/>
                <a:cs typeface="Arial" panose="020B0604020202020204" pitchFamily="34" charset="0"/>
              </a:rPr>
              <a:t>«Незачет» ставится при условии, если на 100 слов в среднем приходится в сумме более </a:t>
            </a:r>
          </a:p>
          <a:p>
            <a:pPr marL="0" indent="0" algn="l">
              <a:lnSpc>
                <a:spcPts val="3050"/>
              </a:lnSpc>
              <a:buNone/>
            </a:pPr>
            <a:r>
              <a:rPr lang="ru-RU" sz="1900" b="1" dirty="0">
                <a:latin typeface="Arial" panose="020B0604020202020204" pitchFamily="34" charset="0"/>
                <a:ea typeface="Roboto Light" pitchFamily="34" charset="-122"/>
                <a:cs typeface="Arial" panose="020B0604020202020204" pitchFamily="34" charset="0"/>
              </a:rPr>
              <a:t>пяти ошибок: грамматических, орфографических, пунктуационных.</a:t>
            </a:r>
          </a:p>
        </p:txBody>
      </p:sp>
      <p:pic>
        <p:nvPicPr>
          <p:cNvPr id="10" name="Image 1" descr="preencoded.png">
            <a:extLst>
              <a:ext uri="{FF2B5EF4-FFF2-40B4-BE49-F238E27FC236}">
                <a16:creationId xmlns:a16="http://schemas.microsoft.com/office/drawing/2014/main" id="{CC7A4365-F9EE-53CD-05F3-50A18F7E1310}"/>
              </a:ext>
            </a:extLst>
          </p:cNvPr>
          <p:cNvPicPr>
            <a:picLocks noChangeAspect="1"/>
          </p:cNvPicPr>
          <p:nvPr/>
        </p:nvPicPr>
        <p:blipFill>
          <a:blip r:embed="rId3"/>
          <a:stretch>
            <a:fillRect/>
          </a:stretch>
        </p:blipFill>
        <p:spPr>
          <a:xfrm>
            <a:off x="6975565" y="3145256"/>
            <a:ext cx="605433" cy="605433"/>
          </a:xfrm>
          <a:prstGeom prst="rect">
            <a:avLst/>
          </a:prstGeom>
          <a:solidFill>
            <a:schemeClr val="accent1"/>
          </a:solidFill>
        </p:spPr>
      </p:pic>
      <p:pic>
        <p:nvPicPr>
          <p:cNvPr id="7" name="Рисунок 6">
            <a:extLst>
              <a:ext uri="{FF2B5EF4-FFF2-40B4-BE49-F238E27FC236}">
                <a16:creationId xmlns:a16="http://schemas.microsoft.com/office/drawing/2014/main" id="{1025FF7D-4DDF-3FF9-2305-ED89A4B057D8}"/>
              </a:ext>
            </a:extLst>
          </p:cNvPr>
          <p:cNvPicPr>
            <a:picLocks noChangeAspect="1"/>
          </p:cNvPicPr>
          <p:nvPr/>
        </p:nvPicPr>
        <p:blipFill>
          <a:blip r:embed="rId4"/>
          <a:srcRect/>
          <a:stretch/>
        </p:blipFill>
        <p:spPr>
          <a:xfrm>
            <a:off x="504910" y="1068814"/>
            <a:ext cx="5657358" cy="5657358"/>
          </a:xfrm>
          <a:prstGeom prst="rect">
            <a:avLst/>
          </a:prstGeom>
        </p:spPr>
      </p:pic>
    </p:spTree>
    <p:extLst>
      <p:ext uri="{BB962C8B-B14F-4D97-AF65-F5344CB8AC3E}">
        <p14:creationId xmlns:p14="http://schemas.microsoft.com/office/powerpoint/2010/main" val="37797852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p:cNvPicPr>
            <a:picLocks noChangeAspect="1"/>
          </p:cNvPicPr>
          <p:nvPr/>
        </p:nvPicPr>
        <p:blipFill>
          <a:blip r:embed="rId3"/>
          <a:srcRect/>
          <a:stretch/>
        </p:blipFill>
        <p:spPr>
          <a:xfrm>
            <a:off x="235132" y="1501973"/>
            <a:ext cx="5486400" cy="5486400"/>
          </a:xfrm>
          <a:prstGeom prst="rect">
            <a:avLst/>
          </a:prstGeom>
        </p:spPr>
      </p:pic>
      <p:sp>
        <p:nvSpPr>
          <p:cNvPr id="3" name="Text 0"/>
          <p:cNvSpPr/>
          <p:nvPr/>
        </p:nvSpPr>
        <p:spPr>
          <a:xfrm>
            <a:off x="6062747" y="1501973"/>
            <a:ext cx="8097390" cy="1513522"/>
          </a:xfrm>
          <a:prstGeom prst="rect">
            <a:avLst/>
          </a:prstGeom>
          <a:noFill/>
          <a:ln/>
        </p:spPr>
        <p:txBody>
          <a:bodyPr wrap="square" lIns="0" tIns="0" rIns="0" bIns="0" rtlCol="0" anchor="t"/>
          <a:lstStyle/>
          <a:p>
            <a:pPr marL="0" indent="0">
              <a:buNone/>
            </a:pPr>
            <a:r>
              <a:rPr lang="ru-RU" sz="4800" b="1" dirty="0">
                <a:latin typeface="Arial" panose="020B0604020202020204" pitchFamily="34" charset="0"/>
                <a:ea typeface="Poppins Light" pitchFamily="34" charset="-122"/>
                <a:cs typeface="Arial" panose="020B0604020202020204" pitchFamily="34" charset="0"/>
              </a:rPr>
              <a:t>Зачет за итоговое сочинение </a:t>
            </a:r>
            <a:endParaRPr lang="en-US" sz="4800" b="1" dirty="0">
              <a:latin typeface="Arial" panose="020B0604020202020204" pitchFamily="34" charset="0"/>
              <a:cs typeface="Arial" panose="020B0604020202020204" pitchFamily="34" charset="0"/>
            </a:endParaRPr>
          </a:p>
        </p:txBody>
      </p:sp>
      <p:sp>
        <p:nvSpPr>
          <p:cNvPr id="6" name="Text 2"/>
          <p:cNvSpPr/>
          <p:nvPr/>
        </p:nvSpPr>
        <p:spPr>
          <a:xfrm>
            <a:off x="6193376" y="4411095"/>
            <a:ext cx="7448788" cy="774859"/>
          </a:xfrm>
          <a:prstGeom prst="rect">
            <a:avLst/>
          </a:prstGeom>
          <a:noFill/>
          <a:ln/>
        </p:spPr>
        <p:txBody>
          <a:bodyPr wrap="square" lIns="0" tIns="0" rIns="0" bIns="0" rtlCol="0" anchor="t"/>
          <a:lstStyle/>
          <a:p>
            <a:pPr marL="0" indent="0" algn="l">
              <a:lnSpc>
                <a:spcPts val="3050"/>
              </a:lnSpc>
              <a:buNone/>
            </a:pPr>
            <a:r>
              <a:rPr lang="ru-RU" sz="1900" b="1" dirty="0">
                <a:latin typeface="Arial" panose="020B0604020202020204" pitchFamily="34" charset="0"/>
                <a:ea typeface="Roboto Light" pitchFamily="34" charset="-122"/>
                <a:cs typeface="Arial" panose="020B0604020202020204" pitchFamily="34" charset="0"/>
              </a:rPr>
              <a:t>Зачет за итоговое сочинение выставляется при условии соблюдения требований к объему и самостоятельности сочинения, а также при получении зачетов по критерию № 1 (раскрытие темы сочинения), критерию № 2 (аргументация, привлечение литературного материала) и по одному из критериев № 3 – № 5.</a:t>
            </a:r>
            <a:endParaRPr lang="en-US" sz="1900" b="1" dirty="0">
              <a:latin typeface="Arial" panose="020B0604020202020204" pitchFamily="34" charset="0"/>
              <a:cs typeface="Arial" panose="020B0604020202020204" pitchFamily="34" charset="0"/>
            </a:endParaRPr>
          </a:p>
        </p:txBody>
      </p:sp>
      <p:pic>
        <p:nvPicPr>
          <p:cNvPr id="10" name="Image 1" descr="preencoded.png">
            <a:extLst>
              <a:ext uri="{FF2B5EF4-FFF2-40B4-BE49-F238E27FC236}">
                <a16:creationId xmlns:a16="http://schemas.microsoft.com/office/drawing/2014/main" id="{A49470C0-C487-AAFB-F3E5-7FB13CFE41F9}"/>
              </a:ext>
            </a:extLst>
          </p:cNvPr>
          <p:cNvPicPr>
            <a:picLocks noChangeAspect="1"/>
          </p:cNvPicPr>
          <p:nvPr/>
        </p:nvPicPr>
        <p:blipFill>
          <a:blip r:embed="rId4"/>
          <a:stretch>
            <a:fillRect/>
          </a:stretch>
        </p:blipFill>
        <p:spPr>
          <a:xfrm>
            <a:off x="6193376" y="3410578"/>
            <a:ext cx="605433" cy="605433"/>
          </a:xfrm>
          <a:prstGeom prst="rect">
            <a:avLst/>
          </a:prstGeom>
          <a:solidFill>
            <a:schemeClr val="accent1"/>
          </a:solid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p:cNvPicPr>
            <a:picLocks noChangeAspect="1"/>
          </p:cNvPicPr>
          <p:nvPr/>
        </p:nvPicPr>
        <p:blipFill>
          <a:blip r:embed="rId3"/>
          <a:srcRect/>
          <a:stretch/>
        </p:blipFill>
        <p:spPr>
          <a:xfrm>
            <a:off x="0" y="1371600"/>
            <a:ext cx="5486400" cy="5486400"/>
          </a:xfrm>
          <a:prstGeom prst="rect">
            <a:avLst/>
          </a:prstGeom>
        </p:spPr>
      </p:pic>
      <p:sp>
        <p:nvSpPr>
          <p:cNvPr id="3" name="Text 0"/>
          <p:cNvSpPr/>
          <p:nvPr/>
        </p:nvSpPr>
        <p:spPr>
          <a:xfrm>
            <a:off x="6101298" y="146377"/>
            <a:ext cx="7415927" cy="1543050"/>
          </a:xfrm>
          <a:prstGeom prst="rect">
            <a:avLst/>
          </a:prstGeom>
          <a:noFill/>
          <a:ln/>
        </p:spPr>
        <p:txBody>
          <a:bodyPr wrap="square" lIns="0" tIns="0" rIns="0" bIns="0" rtlCol="0" anchor="t"/>
          <a:lstStyle/>
          <a:p>
            <a:pPr marL="0" indent="0">
              <a:lnSpc>
                <a:spcPts val="6050"/>
              </a:lnSpc>
              <a:buNone/>
            </a:pPr>
            <a:r>
              <a:rPr lang="ru-RU" sz="4850" dirty="0"/>
              <a:t>Ход экзамена</a:t>
            </a:r>
            <a:endParaRPr lang="en-US" sz="4850" dirty="0"/>
          </a:p>
        </p:txBody>
      </p:sp>
      <p:sp>
        <p:nvSpPr>
          <p:cNvPr id="4" name="Text 1"/>
          <p:cNvSpPr/>
          <p:nvPr/>
        </p:nvSpPr>
        <p:spPr>
          <a:xfrm>
            <a:off x="6101297" y="1689427"/>
            <a:ext cx="7914204" cy="3429408"/>
          </a:xfrm>
          <a:prstGeom prst="rect">
            <a:avLst/>
          </a:prstGeom>
          <a:noFill/>
          <a:ln/>
        </p:spPr>
        <p:txBody>
          <a:bodyPr wrap="square" lIns="0" tIns="0" rIns="0" bIns="0" rtlCol="0" anchor="t"/>
          <a:lstStyle/>
          <a:p>
            <a:pPr marL="0" indent="0">
              <a:lnSpc>
                <a:spcPts val="3100"/>
              </a:lnSpc>
              <a:buNone/>
            </a:pPr>
            <a:r>
              <a:rPr lang="ru-RU" sz="1900" b="1" dirty="0">
                <a:latin typeface="Arial" panose="020B0604020202020204" pitchFamily="34" charset="0"/>
                <a:ea typeface="Roboto Light" pitchFamily="34" charset="-122"/>
                <a:cs typeface="Arial" panose="020B0604020202020204" pitchFamily="34" charset="0"/>
              </a:rPr>
              <a:t>Начало выполнения работы – 10.00 (по московскому времени) </a:t>
            </a:r>
          </a:p>
          <a:p>
            <a:pPr marL="0" indent="0">
              <a:lnSpc>
                <a:spcPts val="3100"/>
              </a:lnSpc>
              <a:buNone/>
            </a:pPr>
            <a:r>
              <a:rPr lang="ru-RU" sz="1900" b="1" dirty="0">
                <a:latin typeface="Arial" panose="020B0604020202020204" pitchFamily="34" charset="0"/>
                <a:ea typeface="Roboto Light" pitchFamily="34" charset="-122"/>
                <a:cs typeface="Arial" panose="020B0604020202020204" pitchFamily="34" charset="0"/>
              </a:rPr>
              <a:t>Время, отведенное для выполнения работы, - 3 часа 55 минут</a:t>
            </a:r>
          </a:p>
          <a:p>
            <a:pPr marL="0" indent="0">
              <a:lnSpc>
                <a:spcPts val="3100"/>
              </a:lnSpc>
              <a:buNone/>
            </a:pPr>
            <a:endParaRPr lang="ru-RU" sz="1900" b="1" dirty="0">
              <a:latin typeface="Arial" panose="020B0604020202020204" pitchFamily="34" charset="0"/>
              <a:ea typeface="Roboto Light" pitchFamily="34" charset="-122"/>
              <a:cs typeface="Arial" panose="020B0604020202020204" pitchFamily="34" charset="0"/>
            </a:endParaRPr>
          </a:p>
          <a:p>
            <a:pPr marL="0" indent="0">
              <a:lnSpc>
                <a:spcPts val="3100"/>
              </a:lnSpc>
              <a:buNone/>
            </a:pPr>
            <a:endParaRPr lang="ru-RU" sz="1900" b="1" dirty="0">
              <a:latin typeface="Arial" panose="020B0604020202020204" pitchFamily="34" charset="0"/>
              <a:ea typeface="Roboto Light" pitchFamily="34" charset="-122"/>
              <a:cs typeface="Arial" panose="020B0604020202020204" pitchFamily="34" charset="0"/>
            </a:endParaRPr>
          </a:p>
          <a:p>
            <a:pPr marL="0" indent="0">
              <a:lnSpc>
                <a:spcPts val="3100"/>
              </a:lnSpc>
              <a:buNone/>
            </a:pPr>
            <a:r>
              <a:rPr lang="ru-RU" sz="1900" b="1" dirty="0">
                <a:latin typeface="Arial" panose="020B0604020202020204" pitchFamily="34" charset="0"/>
                <a:ea typeface="Roboto Light" pitchFamily="34" charset="-122"/>
                <a:cs typeface="Arial" panose="020B0604020202020204" pitchFamily="34" charset="0"/>
              </a:rPr>
              <a:t>Темы сочинений становятся известны  выпускникам за 15 минут до начала экзамена. Они берутся из Закрытого банка тем для итогового сочинения</a:t>
            </a:r>
          </a:p>
          <a:p>
            <a:pPr marL="0" indent="0">
              <a:lnSpc>
                <a:spcPts val="3100"/>
              </a:lnSpc>
              <a:buNone/>
            </a:pPr>
            <a:endParaRPr lang="ru-RU" sz="1900" b="1" dirty="0">
              <a:latin typeface="Arial" panose="020B0604020202020204" pitchFamily="34" charset="0"/>
              <a:ea typeface="Roboto Light" pitchFamily="34" charset="-122"/>
              <a:cs typeface="Arial" panose="020B0604020202020204" pitchFamily="34" charset="0"/>
            </a:endParaRPr>
          </a:p>
          <a:p>
            <a:pPr marL="0" indent="0">
              <a:lnSpc>
                <a:spcPts val="3100"/>
              </a:lnSpc>
              <a:buNone/>
            </a:pPr>
            <a:endParaRPr lang="ru-RU" sz="1900" b="1" dirty="0">
              <a:latin typeface="Arial" panose="020B0604020202020204" pitchFamily="34" charset="0"/>
              <a:ea typeface="Roboto Light" pitchFamily="34" charset="-122"/>
              <a:cs typeface="Arial" panose="020B0604020202020204" pitchFamily="34" charset="0"/>
            </a:endParaRPr>
          </a:p>
          <a:p>
            <a:pPr marL="0" indent="0">
              <a:lnSpc>
                <a:spcPts val="3100"/>
              </a:lnSpc>
              <a:buNone/>
            </a:pPr>
            <a:r>
              <a:rPr lang="ru-RU" sz="1900" b="1" dirty="0">
                <a:latin typeface="Arial" panose="020B0604020202020204" pitchFamily="34" charset="0"/>
                <a:ea typeface="Roboto Light" pitchFamily="34" charset="-122"/>
                <a:cs typeface="Arial" panose="020B0604020202020204" pitchFamily="34" charset="0"/>
              </a:rPr>
              <a:t> Каждый набор тем для итогового сочинения включает два варианта из каждого раздела банка.</a:t>
            </a:r>
          </a:p>
          <a:p>
            <a:pPr marL="0" indent="0">
              <a:lnSpc>
                <a:spcPts val="3100"/>
              </a:lnSpc>
              <a:buNone/>
            </a:pPr>
            <a:r>
              <a:rPr lang="ru-RU" sz="1900" b="1" dirty="0">
                <a:latin typeface="Arial" panose="020B0604020202020204" pitchFamily="34" charset="0"/>
                <a:ea typeface="Roboto Light" pitchFamily="34" charset="-122"/>
                <a:cs typeface="Arial" panose="020B0604020202020204" pitchFamily="34" charset="0"/>
              </a:rPr>
              <a:t>темы 1, 2 «Духовно-нравственные ориентиры в жизни человека»;</a:t>
            </a:r>
          </a:p>
          <a:p>
            <a:pPr marL="0" indent="0">
              <a:lnSpc>
                <a:spcPts val="3100"/>
              </a:lnSpc>
              <a:buNone/>
            </a:pPr>
            <a:r>
              <a:rPr lang="ru-RU" sz="1900" b="1" dirty="0">
                <a:latin typeface="Arial" panose="020B0604020202020204" pitchFamily="34" charset="0"/>
                <a:ea typeface="Roboto Light" pitchFamily="34" charset="-122"/>
                <a:cs typeface="Arial" panose="020B0604020202020204" pitchFamily="34" charset="0"/>
              </a:rPr>
              <a:t>темы 3, 4 «Семья, общество, Отечество в жизни человека»;</a:t>
            </a:r>
          </a:p>
          <a:p>
            <a:pPr marL="0" indent="0">
              <a:lnSpc>
                <a:spcPts val="3100"/>
              </a:lnSpc>
              <a:buNone/>
            </a:pPr>
            <a:r>
              <a:rPr lang="ru-RU" sz="1900" b="1" dirty="0">
                <a:latin typeface="Arial" panose="020B0604020202020204" pitchFamily="34" charset="0"/>
                <a:ea typeface="Roboto Light" pitchFamily="34" charset="-122"/>
                <a:cs typeface="Arial" panose="020B0604020202020204" pitchFamily="34" charset="0"/>
              </a:rPr>
              <a:t>темы 5, 6 «Природа и культура в жизни человека»</a:t>
            </a:r>
          </a:p>
          <a:p>
            <a:pPr marL="0" indent="0">
              <a:lnSpc>
                <a:spcPts val="3100"/>
              </a:lnSpc>
              <a:buNone/>
            </a:pPr>
            <a:endParaRPr lang="ru-RU" sz="1900" b="1" dirty="0">
              <a:latin typeface="Arial" panose="020B0604020202020204" pitchFamily="34" charset="0"/>
              <a:ea typeface="Roboto Light" pitchFamily="34" charset="-122"/>
              <a:cs typeface="Arial" panose="020B0604020202020204" pitchFamily="34" charset="0"/>
            </a:endParaRPr>
          </a:p>
          <a:p>
            <a:pPr marL="0" indent="0">
              <a:lnSpc>
                <a:spcPts val="3100"/>
              </a:lnSpc>
              <a:buNone/>
            </a:pPr>
            <a:endParaRPr lang="ru-RU" sz="1900" b="1" dirty="0">
              <a:latin typeface="Arial" panose="020B0604020202020204" pitchFamily="34" charset="0"/>
              <a:ea typeface="Roboto Light" pitchFamily="34" charset="-122"/>
              <a:cs typeface="Arial" panose="020B0604020202020204" pitchFamily="34" charset="0"/>
            </a:endParaRPr>
          </a:p>
        </p:txBody>
      </p:sp>
      <p:pic>
        <p:nvPicPr>
          <p:cNvPr id="5" name="Image 1" descr="preencoded.png">
            <a:extLst>
              <a:ext uri="{FF2B5EF4-FFF2-40B4-BE49-F238E27FC236}">
                <a16:creationId xmlns:a16="http://schemas.microsoft.com/office/drawing/2014/main" id="{DBF5B74E-982D-F838-314B-1DC3B901E3C2}"/>
              </a:ext>
            </a:extLst>
          </p:cNvPr>
          <p:cNvPicPr>
            <a:picLocks noChangeAspect="1"/>
          </p:cNvPicPr>
          <p:nvPr/>
        </p:nvPicPr>
        <p:blipFill>
          <a:blip r:embed="rId4"/>
          <a:stretch>
            <a:fillRect/>
          </a:stretch>
        </p:blipFill>
        <p:spPr>
          <a:xfrm>
            <a:off x="6101297" y="1083994"/>
            <a:ext cx="605433" cy="605433"/>
          </a:xfrm>
          <a:prstGeom prst="rect">
            <a:avLst/>
          </a:prstGeom>
          <a:solidFill>
            <a:schemeClr val="accent1"/>
          </a:solidFill>
        </p:spPr>
      </p:pic>
      <p:pic>
        <p:nvPicPr>
          <p:cNvPr id="6" name="Image 1" descr="preencoded.png">
            <a:extLst>
              <a:ext uri="{FF2B5EF4-FFF2-40B4-BE49-F238E27FC236}">
                <a16:creationId xmlns:a16="http://schemas.microsoft.com/office/drawing/2014/main" id="{7557DAA4-C215-5325-E8DB-BB98BC8DEE02}"/>
              </a:ext>
            </a:extLst>
          </p:cNvPr>
          <p:cNvPicPr>
            <a:picLocks noChangeAspect="1"/>
          </p:cNvPicPr>
          <p:nvPr/>
        </p:nvPicPr>
        <p:blipFill>
          <a:blip r:embed="rId4"/>
          <a:stretch>
            <a:fillRect/>
          </a:stretch>
        </p:blipFill>
        <p:spPr>
          <a:xfrm>
            <a:off x="6101296" y="2495981"/>
            <a:ext cx="605433" cy="605433"/>
          </a:xfrm>
          <a:prstGeom prst="rect">
            <a:avLst/>
          </a:prstGeom>
          <a:solidFill>
            <a:schemeClr val="accent1"/>
          </a:solidFill>
        </p:spPr>
      </p:pic>
      <p:pic>
        <p:nvPicPr>
          <p:cNvPr id="7" name="Рисунок 6">
            <a:extLst>
              <a:ext uri="{FF2B5EF4-FFF2-40B4-BE49-F238E27FC236}">
                <a16:creationId xmlns:a16="http://schemas.microsoft.com/office/drawing/2014/main" id="{2F694012-9E6D-A063-0114-A231769A3860}"/>
              </a:ext>
            </a:extLst>
          </p:cNvPr>
          <p:cNvPicPr>
            <a:picLocks noChangeAspect="1"/>
          </p:cNvPicPr>
          <p:nvPr/>
        </p:nvPicPr>
        <p:blipFill>
          <a:blip r:embed="rId5"/>
          <a:stretch>
            <a:fillRect/>
          </a:stretch>
        </p:blipFill>
        <p:spPr>
          <a:xfrm>
            <a:off x="6097076" y="4524631"/>
            <a:ext cx="609653" cy="60355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79D47-42C1-9BED-38AC-D5F533AD84F8}"/>
            </a:ext>
          </a:extLst>
        </p:cNvPr>
        <p:cNvGrpSpPr/>
        <p:nvPr/>
      </p:nvGrpSpPr>
      <p:grpSpPr>
        <a:xfrm>
          <a:off x="0" y="0"/>
          <a:ext cx="0" cy="0"/>
          <a:chOff x="0" y="0"/>
          <a:chExt cx="0" cy="0"/>
        </a:xfrm>
      </p:grpSpPr>
      <p:pic>
        <p:nvPicPr>
          <p:cNvPr id="2" name="Image 0">
            <a:extLst>
              <a:ext uri="{FF2B5EF4-FFF2-40B4-BE49-F238E27FC236}">
                <a16:creationId xmlns:a16="http://schemas.microsoft.com/office/drawing/2014/main" id="{57A9DFDB-F37F-8DDD-B38C-925F902D14A3}"/>
              </a:ext>
            </a:extLst>
          </p:cNvPr>
          <p:cNvPicPr>
            <a:picLocks noChangeAspect="1"/>
          </p:cNvPicPr>
          <p:nvPr/>
        </p:nvPicPr>
        <p:blipFill>
          <a:blip r:embed="rId3"/>
          <a:srcRect/>
          <a:stretch/>
        </p:blipFill>
        <p:spPr>
          <a:xfrm>
            <a:off x="0" y="1371600"/>
            <a:ext cx="5486400" cy="5486400"/>
          </a:xfrm>
          <a:prstGeom prst="rect">
            <a:avLst/>
          </a:prstGeom>
        </p:spPr>
      </p:pic>
      <p:sp>
        <p:nvSpPr>
          <p:cNvPr id="3" name="Text 0">
            <a:extLst>
              <a:ext uri="{FF2B5EF4-FFF2-40B4-BE49-F238E27FC236}">
                <a16:creationId xmlns:a16="http://schemas.microsoft.com/office/drawing/2014/main" id="{A1D94ADD-468D-7820-4991-EC19AC44C681}"/>
              </a:ext>
            </a:extLst>
          </p:cNvPr>
          <p:cNvSpPr/>
          <p:nvPr/>
        </p:nvSpPr>
        <p:spPr>
          <a:xfrm>
            <a:off x="6101298" y="146377"/>
            <a:ext cx="7415927" cy="1543050"/>
          </a:xfrm>
          <a:prstGeom prst="rect">
            <a:avLst/>
          </a:prstGeom>
          <a:noFill/>
          <a:ln/>
        </p:spPr>
        <p:txBody>
          <a:bodyPr wrap="square" lIns="0" tIns="0" rIns="0" bIns="0" rtlCol="0" anchor="t"/>
          <a:lstStyle/>
          <a:p>
            <a:pPr marL="0" indent="0">
              <a:lnSpc>
                <a:spcPts val="6050"/>
              </a:lnSpc>
              <a:buNone/>
            </a:pPr>
            <a:r>
              <a:rPr lang="ru-RU" sz="4850" dirty="0"/>
              <a:t>Ход экзамена</a:t>
            </a:r>
            <a:endParaRPr lang="en-US" sz="4850" dirty="0"/>
          </a:p>
        </p:txBody>
      </p:sp>
      <p:sp>
        <p:nvSpPr>
          <p:cNvPr id="4" name="Text 1">
            <a:extLst>
              <a:ext uri="{FF2B5EF4-FFF2-40B4-BE49-F238E27FC236}">
                <a16:creationId xmlns:a16="http://schemas.microsoft.com/office/drawing/2014/main" id="{1D5EC47A-E693-BDE1-1C23-8F170121AD4F}"/>
              </a:ext>
            </a:extLst>
          </p:cNvPr>
          <p:cNvSpPr/>
          <p:nvPr/>
        </p:nvSpPr>
        <p:spPr>
          <a:xfrm>
            <a:off x="6101297" y="1689427"/>
            <a:ext cx="7914204" cy="3429408"/>
          </a:xfrm>
          <a:prstGeom prst="rect">
            <a:avLst/>
          </a:prstGeom>
          <a:noFill/>
          <a:ln/>
        </p:spPr>
        <p:txBody>
          <a:bodyPr wrap="square" lIns="0" tIns="0" rIns="0" bIns="0" rtlCol="0" anchor="t"/>
          <a:lstStyle/>
          <a:p>
            <a:pPr marL="0" indent="0">
              <a:lnSpc>
                <a:spcPts val="3100"/>
              </a:lnSpc>
              <a:buNone/>
            </a:pPr>
            <a:r>
              <a:rPr lang="ru-RU" sz="1900" b="1" dirty="0">
                <a:latin typeface="Arial" panose="020B0604020202020204" pitchFamily="34" charset="0"/>
                <a:ea typeface="Roboto Light" pitchFamily="34" charset="-122"/>
                <a:cs typeface="Arial" panose="020B0604020202020204" pitchFamily="34" charset="0"/>
              </a:rPr>
              <a:t>Нужно выбрать только ОДНУ из предложенных тем итогового сочинения</a:t>
            </a:r>
          </a:p>
          <a:p>
            <a:pPr marL="0" indent="0">
              <a:lnSpc>
                <a:spcPts val="3100"/>
              </a:lnSpc>
              <a:buNone/>
            </a:pPr>
            <a:endParaRPr lang="ru-RU" sz="1900" b="1" dirty="0">
              <a:latin typeface="Arial" panose="020B0604020202020204" pitchFamily="34" charset="0"/>
              <a:ea typeface="Roboto Light" pitchFamily="34" charset="-122"/>
              <a:cs typeface="Arial" panose="020B0604020202020204" pitchFamily="34" charset="0"/>
            </a:endParaRPr>
          </a:p>
          <a:p>
            <a:pPr marL="0" indent="0">
              <a:lnSpc>
                <a:spcPts val="3100"/>
              </a:lnSpc>
              <a:buNone/>
            </a:pPr>
            <a:endParaRPr lang="ru-RU" sz="1900" b="1" dirty="0">
              <a:latin typeface="Arial" panose="020B0604020202020204" pitchFamily="34" charset="0"/>
              <a:ea typeface="Roboto Light" pitchFamily="34" charset="-122"/>
              <a:cs typeface="Arial" panose="020B0604020202020204" pitchFamily="34" charset="0"/>
            </a:endParaRPr>
          </a:p>
          <a:p>
            <a:pPr marL="0" indent="0">
              <a:lnSpc>
                <a:spcPts val="3100"/>
              </a:lnSpc>
              <a:buNone/>
            </a:pPr>
            <a:r>
              <a:rPr lang="ru-RU" sz="1900" b="1" dirty="0">
                <a:latin typeface="Arial" panose="020B0604020202020204" pitchFamily="34" charset="0"/>
                <a:ea typeface="Roboto Light" pitchFamily="34" charset="-122"/>
                <a:cs typeface="Arial" panose="020B0604020202020204" pitchFamily="34" charset="0"/>
              </a:rPr>
              <a:t>В бланке регистрации и бланке записи указать номер выбранной темы итогового сочинения, в бланке записи итогового сочинения переписать название выбранной темы итогового сочинения. </a:t>
            </a:r>
          </a:p>
          <a:p>
            <a:pPr marL="0" indent="0">
              <a:lnSpc>
                <a:spcPts val="3100"/>
              </a:lnSpc>
              <a:buNone/>
            </a:pPr>
            <a:endParaRPr lang="ru-RU" sz="1900" b="1" dirty="0">
              <a:latin typeface="Arial" panose="020B0604020202020204" pitchFamily="34" charset="0"/>
              <a:ea typeface="Roboto Light" pitchFamily="34" charset="-122"/>
              <a:cs typeface="Arial" panose="020B0604020202020204" pitchFamily="34" charset="0"/>
            </a:endParaRPr>
          </a:p>
          <a:p>
            <a:pPr marL="0" indent="0">
              <a:lnSpc>
                <a:spcPts val="3100"/>
              </a:lnSpc>
              <a:buNone/>
            </a:pPr>
            <a:r>
              <a:rPr lang="ru-RU" sz="1900" b="1" dirty="0">
                <a:latin typeface="Arial" panose="020B0604020202020204" pitchFamily="34" charset="0"/>
                <a:ea typeface="Roboto Light" pitchFamily="34" charset="-122"/>
                <a:cs typeface="Arial" panose="020B0604020202020204" pitchFamily="34" charset="0"/>
              </a:rPr>
              <a:t> </a:t>
            </a:r>
          </a:p>
          <a:p>
            <a:pPr marL="0" indent="0">
              <a:lnSpc>
                <a:spcPts val="3100"/>
              </a:lnSpc>
              <a:buNone/>
            </a:pPr>
            <a:r>
              <a:rPr lang="ru-RU" sz="1900" b="1" dirty="0">
                <a:latin typeface="Arial" panose="020B0604020202020204" pitchFamily="34" charset="0"/>
                <a:ea typeface="Roboto Light" pitchFamily="34" charset="-122"/>
                <a:cs typeface="Arial" panose="020B0604020202020204" pitchFamily="34" charset="0"/>
              </a:rPr>
              <a:t>Написать сочинение-рассуждение на эту тему. Рекомендуемый объём –от 350 слов. Если в сочинении менее 250 слов (в подсчёт включаются все слова, в том числе служебные), то за такую работу ставится «незачёт».</a:t>
            </a:r>
          </a:p>
          <a:p>
            <a:pPr marL="0" indent="0">
              <a:lnSpc>
                <a:spcPts val="3100"/>
              </a:lnSpc>
              <a:buNone/>
            </a:pPr>
            <a:endParaRPr lang="ru-RU" sz="1900" b="1" dirty="0">
              <a:latin typeface="Arial" panose="020B0604020202020204" pitchFamily="34" charset="0"/>
              <a:ea typeface="Roboto Light" pitchFamily="34" charset="-122"/>
              <a:cs typeface="Arial" panose="020B0604020202020204" pitchFamily="34" charset="0"/>
            </a:endParaRPr>
          </a:p>
          <a:p>
            <a:pPr marL="0" indent="0">
              <a:lnSpc>
                <a:spcPts val="3100"/>
              </a:lnSpc>
              <a:buNone/>
            </a:pPr>
            <a:endParaRPr lang="ru-RU" sz="1900" b="1" dirty="0">
              <a:latin typeface="Arial" panose="020B0604020202020204" pitchFamily="34" charset="0"/>
              <a:ea typeface="Roboto Light" pitchFamily="34" charset="-122"/>
              <a:cs typeface="Arial" panose="020B0604020202020204" pitchFamily="34" charset="0"/>
            </a:endParaRPr>
          </a:p>
        </p:txBody>
      </p:sp>
      <p:pic>
        <p:nvPicPr>
          <p:cNvPr id="5" name="Image 1" descr="preencoded.png">
            <a:extLst>
              <a:ext uri="{FF2B5EF4-FFF2-40B4-BE49-F238E27FC236}">
                <a16:creationId xmlns:a16="http://schemas.microsoft.com/office/drawing/2014/main" id="{B63CC230-F771-BC48-D7BC-5DDBE0021C8E}"/>
              </a:ext>
            </a:extLst>
          </p:cNvPr>
          <p:cNvPicPr>
            <a:picLocks noChangeAspect="1"/>
          </p:cNvPicPr>
          <p:nvPr/>
        </p:nvPicPr>
        <p:blipFill>
          <a:blip r:embed="rId4"/>
          <a:stretch>
            <a:fillRect/>
          </a:stretch>
        </p:blipFill>
        <p:spPr>
          <a:xfrm>
            <a:off x="6101297" y="1083994"/>
            <a:ext cx="605433" cy="605433"/>
          </a:xfrm>
          <a:prstGeom prst="rect">
            <a:avLst/>
          </a:prstGeom>
          <a:solidFill>
            <a:schemeClr val="accent1"/>
          </a:solidFill>
        </p:spPr>
      </p:pic>
      <p:pic>
        <p:nvPicPr>
          <p:cNvPr id="7" name="Рисунок 6">
            <a:extLst>
              <a:ext uri="{FF2B5EF4-FFF2-40B4-BE49-F238E27FC236}">
                <a16:creationId xmlns:a16="http://schemas.microsoft.com/office/drawing/2014/main" id="{B8F20F8B-13CC-C6A5-F452-952F8FEFC5F7}"/>
              </a:ext>
            </a:extLst>
          </p:cNvPr>
          <p:cNvPicPr>
            <a:picLocks noChangeAspect="1"/>
          </p:cNvPicPr>
          <p:nvPr/>
        </p:nvPicPr>
        <p:blipFill>
          <a:blip r:embed="rId5"/>
          <a:stretch>
            <a:fillRect/>
          </a:stretch>
        </p:blipFill>
        <p:spPr>
          <a:xfrm>
            <a:off x="6101298" y="2498797"/>
            <a:ext cx="609653" cy="603556"/>
          </a:xfrm>
          <a:prstGeom prst="rect">
            <a:avLst/>
          </a:prstGeom>
        </p:spPr>
      </p:pic>
      <p:pic>
        <p:nvPicPr>
          <p:cNvPr id="8" name="Рисунок 7">
            <a:extLst>
              <a:ext uri="{FF2B5EF4-FFF2-40B4-BE49-F238E27FC236}">
                <a16:creationId xmlns:a16="http://schemas.microsoft.com/office/drawing/2014/main" id="{785717A2-E6B3-5D31-6984-D4E608CFE086}"/>
              </a:ext>
            </a:extLst>
          </p:cNvPr>
          <p:cNvPicPr>
            <a:picLocks noChangeAspect="1"/>
          </p:cNvPicPr>
          <p:nvPr/>
        </p:nvPicPr>
        <p:blipFill>
          <a:blip r:embed="rId5"/>
          <a:stretch>
            <a:fillRect/>
          </a:stretch>
        </p:blipFill>
        <p:spPr>
          <a:xfrm>
            <a:off x="6101298" y="4924698"/>
            <a:ext cx="609653" cy="603556"/>
          </a:xfrm>
          <a:prstGeom prst="rect">
            <a:avLst/>
          </a:prstGeom>
        </p:spPr>
      </p:pic>
    </p:spTree>
    <p:extLst>
      <p:ext uri="{BB962C8B-B14F-4D97-AF65-F5344CB8AC3E}">
        <p14:creationId xmlns:p14="http://schemas.microsoft.com/office/powerpoint/2010/main" val="12976396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ext 0"/>
          <p:cNvSpPr/>
          <p:nvPr/>
        </p:nvSpPr>
        <p:spPr>
          <a:xfrm>
            <a:off x="864036" y="327251"/>
            <a:ext cx="12902327" cy="1543050"/>
          </a:xfrm>
          <a:prstGeom prst="rect">
            <a:avLst/>
          </a:prstGeom>
          <a:noFill/>
          <a:ln/>
        </p:spPr>
        <p:txBody>
          <a:bodyPr wrap="square" lIns="0" tIns="0" rIns="0" bIns="0" rtlCol="0" anchor="t"/>
          <a:lstStyle/>
          <a:p>
            <a:pPr marL="0" indent="0">
              <a:lnSpc>
                <a:spcPts val="6050"/>
              </a:lnSpc>
              <a:buNone/>
            </a:pPr>
            <a:r>
              <a:rPr lang="ru-RU" sz="4850" dirty="0">
                <a:latin typeface="Poppins Light" pitchFamily="34" charset="0"/>
                <a:ea typeface="Poppins Light" pitchFamily="34" charset="-122"/>
                <a:cs typeface="Poppins Light" pitchFamily="34" charset="-120"/>
              </a:rPr>
              <a:t>Структура</a:t>
            </a:r>
            <a:r>
              <a:rPr lang="en-US" sz="4850" dirty="0">
                <a:latin typeface="Poppins Light" pitchFamily="34" charset="0"/>
                <a:ea typeface="Poppins Light" pitchFamily="34" charset="-122"/>
                <a:cs typeface="Poppins Light" pitchFamily="34" charset="-120"/>
              </a:rPr>
              <a:t> банка тем для итогового сочинения</a:t>
            </a:r>
            <a:endParaRPr lang="en-US" sz="4850" dirty="0"/>
          </a:p>
        </p:txBody>
      </p:sp>
      <p:sp>
        <p:nvSpPr>
          <p:cNvPr id="3" name="Text 1"/>
          <p:cNvSpPr/>
          <p:nvPr/>
        </p:nvSpPr>
        <p:spPr>
          <a:xfrm>
            <a:off x="864037" y="3389471"/>
            <a:ext cx="3898821" cy="1157288"/>
          </a:xfrm>
          <a:prstGeom prst="rect">
            <a:avLst/>
          </a:prstGeom>
          <a:noFill/>
          <a:ln/>
        </p:spPr>
        <p:txBody>
          <a:bodyPr wrap="square" lIns="0" tIns="0" rIns="0" bIns="0" rtlCol="0" anchor="t"/>
          <a:lstStyle/>
          <a:p>
            <a:pPr marL="0" indent="0">
              <a:lnSpc>
                <a:spcPts val="3000"/>
              </a:lnSpc>
              <a:buNone/>
            </a:pPr>
            <a:r>
              <a:rPr lang="en-US" sz="2400" b="1" dirty="0">
                <a:latin typeface="Poppins Light" pitchFamily="34" charset="0"/>
                <a:ea typeface="Poppins Light" pitchFamily="34" charset="-122"/>
                <a:cs typeface="Poppins Light" pitchFamily="34" charset="-120"/>
              </a:rPr>
              <a:t>Духовные и нравственные ориентиры в жизни человека</a:t>
            </a:r>
            <a:endParaRPr lang="en-US" sz="2400" b="1" dirty="0"/>
          </a:p>
        </p:txBody>
      </p:sp>
      <p:sp>
        <p:nvSpPr>
          <p:cNvPr id="4" name="Text 2"/>
          <p:cNvSpPr/>
          <p:nvPr/>
        </p:nvSpPr>
        <p:spPr>
          <a:xfrm>
            <a:off x="864037" y="4793575"/>
            <a:ext cx="3898821" cy="1580198"/>
          </a:xfrm>
          <a:prstGeom prst="rect">
            <a:avLst/>
          </a:prstGeom>
          <a:noFill/>
          <a:ln/>
        </p:spPr>
        <p:txBody>
          <a:bodyPr wrap="square" lIns="0" tIns="0" rIns="0" bIns="0" rtlCol="0" anchor="t"/>
          <a:lstStyle/>
          <a:p>
            <a:pPr marL="0" indent="0">
              <a:lnSpc>
                <a:spcPts val="3100"/>
              </a:lnSpc>
              <a:buNone/>
            </a:pPr>
            <a:r>
              <a:rPr lang="en-US" sz="1900" b="1" dirty="0" err="1">
                <a:latin typeface="Arial" panose="020B0604020202020204" pitchFamily="34" charset="0"/>
                <a:ea typeface="Roboto Light" pitchFamily="34" charset="-122"/>
                <a:cs typeface="Arial" panose="020B0604020202020204" pitchFamily="34" charset="0"/>
              </a:rPr>
              <a:t>Этот</a:t>
            </a:r>
            <a:r>
              <a:rPr lang="en-US" sz="1900" b="1" dirty="0">
                <a:latin typeface="Arial" panose="020B0604020202020204" pitchFamily="34" charset="0"/>
                <a:ea typeface="Roboto Light" pitchFamily="34" charset="-122"/>
                <a:cs typeface="Arial" panose="020B0604020202020204" pitchFamily="34" charset="0"/>
              </a:rPr>
              <a:t> </a:t>
            </a:r>
            <a:r>
              <a:rPr lang="en-US" sz="1900" b="1" dirty="0" err="1">
                <a:latin typeface="Arial" panose="020B0604020202020204" pitchFamily="34" charset="0"/>
                <a:ea typeface="Roboto Light" pitchFamily="34" charset="-122"/>
                <a:cs typeface="Arial" panose="020B0604020202020204" pitchFamily="34" charset="0"/>
              </a:rPr>
              <a:t>раздел</a:t>
            </a:r>
            <a:r>
              <a:rPr lang="en-US" sz="1900" b="1" dirty="0">
                <a:latin typeface="Arial" panose="020B0604020202020204" pitchFamily="34" charset="0"/>
                <a:ea typeface="Roboto Light" pitchFamily="34" charset="-122"/>
                <a:cs typeface="Arial" panose="020B0604020202020204" pitchFamily="34" charset="0"/>
              </a:rPr>
              <a:t> </a:t>
            </a:r>
            <a:r>
              <a:rPr lang="en-US" sz="1900" b="1" dirty="0" err="1">
                <a:latin typeface="Arial" panose="020B0604020202020204" pitchFamily="34" charset="0"/>
                <a:ea typeface="Roboto Light" pitchFamily="34" charset="-122"/>
                <a:cs typeface="Arial" panose="020B0604020202020204" pitchFamily="34" charset="0"/>
              </a:rPr>
              <a:t>посвящен</a:t>
            </a:r>
            <a:r>
              <a:rPr lang="en-US" sz="1900" b="1" dirty="0">
                <a:latin typeface="Arial" panose="020B0604020202020204" pitchFamily="34" charset="0"/>
                <a:ea typeface="Roboto Light" pitchFamily="34" charset="-122"/>
                <a:cs typeface="Arial" panose="020B0604020202020204" pitchFamily="34" charset="0"/>
              </a:rPr>
              <a:t> </a:t>
            </a:r>
            <a:r>
              <a:rPr lang="en-US" sz="1900" b="1" dirty="0" err="1">
                <a:latin typeface="Arial" panose="020B0604020202020204" pitchFamily="34" charset="0"/>
                <a:ea typeface="Roboto Light" pitchFamily="34" charset="-122"/>
                <a:cs typeface="Arial" panose="020B0604020202020204" pitchFamily="34" charset="0"/>
              </a:rPr>
              <a:t>внутренним</a:t>
            </a:r>
            <a:r>
              <a:rPr lang="en-US" sz="1900" b="1" dirty="0">
                <a:latin typeface="Arial" panose="020B0604020202020204" pitchFamily="34" charset="0"/>
                <a:ea typeface="Roboto Light" pitchFamily="34" charset="-122"/>
                <a:cs typeface="Arial" panose="020B0604020202020204" pitchFamily="34" charset="0"/>
              </a:rPr>
              <a:t> </a:t>
            </a:r>
            <a:r>
              <a:rPr lang="en-US" sz="1900" b="1" dirty="0" err="1">
                <a:latin typeface="Arial" panose="020B0604020202020204" pitchFamily="34" charset="0"/>
                <a:ea typeface="Roboto Light" pitchFamily="34" charset="-122"/>
                <a:cs typeface="Arial" panose="020B0604020202020204" pitchFamily="34" charset="0"/>
              </a:rPr>
              <a:t>человеческим</a:t>
            </a:r>
            <a:r>
              <a:rPr lang="en-US" sz="1900" b="1" dirty="0">
                <a:latin typeface="Arial" panose="020B0604020202020204" pitchFamily="34" charset="0"/>
                <a:ea typeface="Roboto Light" pitchFamily="34" charset="-122"/>
                <a:cs typeface="Arial" panose="020B0604020202020204" pitchFamily="34" charset="0"/>
              </a:rPr>
              <a:t> </a:t>
            </a:r>
            <a:r>
              <a:rPr lang="en-US" sz="1900" b="1" dirty="0" err="1">
                <a:latin typeface="Arial" panose="020B0604020202020204" pitchFamily="34" charset="0"/>
                <a:ea typeface="Roboto Light" pitchFamily="34" charset="-122"/>
                <a:cs typeface="Arial" panose="020B0604020202020204" pitchFamily="34" charset="0"/>
              </a:rPr>
              <a:t>переживаниям</a:t>
            </a:r>
            <a:r>
              <a:rPr lang="en-US" sz="1900" b="1" dirty="0">
                <a:latin typeface="Arial" panose="020B0604020202020204" pitchFamily="34" charset="0"/>
                <a:ea typeface="Roboto Light" pitchFamily="34" charset="-122"/>
                <a:cs typeface="Arial" panose="020B0604020202020204" pitchFamily="34" charset="0"/>
              </a:rPr>
              <a:t> и </a:t>
            </a:r>
            <a:r>
              <a:rPr lang="en-US" sz="1900" b="1" dirty="0" err="1">
                <a:latin typeface="Arial" panose="020B0604020202020204" pitchFamily="34" charset="0"/>
                <a:ea typeface="Roboto Light" pitchFamily="34" charset="-122"/>
                <a:cs typeface="Arial" panose="020B0604020202020204" pitchFamily="34" charset="0"/>
              </a:rPr>
              <a:t>их</a:t>
            </a:r>
            <a:r>
              <a:rPr lang="en-US" sz="1900" b="1" dirty="0">
                <a:latin typeface="Arial" panose="020B0604020202020204" pitchFamily="34" charset="0"/>
                <a:ea typeface="Roboto Light" pitchFamily="34" charset="-122"/>
                <a:cs typeface="Arial" panose="020B0604020202020204" pitchFamily="34" charset="0"/>
              </a:rPr>
              <a:t> </a:t>
            </a:r>
            <a:r>
              <a:rPr lang="en-US" sz="1900" b="1" dirty="0" err="1">
                <a:latin typeface="Arial" panose="020B0604020202020204" pitchFamily="34" charset="0"/>
                <a:ea typeface="Roboto Light" pitchFamily="34" charset="-122"/>
                <a:cs typeface="Arial" panose="020B0604020202020204" pitchFamily="34" charset="0"/>
              </a:rPr>
              <a:t>влиянию</a:t>
            </a:r>
            <a:r>
              <a:rPr lang="en-US" sz="1900" b="1" dirty="0">
                <a:latin typeface="Arial" panose="020B0604020202020204" pitchFamily="34" charset="0"/>
                <a:ea typeface="Roboto Light" pitchFamily="34" charset="-122"/>
                <a:cs typeface="Arial" panose="020B0604020202020204" pitchFamily="34" charset="0"/>
              </a:rPr>
              <a:t> </a:t>
            </a:r>
            <a:r>
              <a:rPr lang="en-US" sz="1900" b="1" dirty="0" err="1">
                <a:latin typeface="Arial" panose="020B0604020202020204" pitchFamily="34" charset="0"/>
                <a:ea typeface="Roboto Light" pitchFamily="34" charset="-122"/>
                <a:cs typeface="Arial" panose="020B0604020202020204" pitchFamily="34" charset="0"/>
              </a:rPr>
              <a:t>на</a:t>
            </a:r>
            <a:r>
              <a:rPr lang="en-US" sz="1900" b="1" dirty="0">
                <a:latin typeface="Arial" panose="020B0604020202020204" pitchFamily="34" charset="0"/>
                <a:ea typeface="Roboto Light" pitchFamily="34" charset="-122"/>
                <a:cs typeface="Arial" panose="020B0604020202020204" pitchFamily="34" charset="0"/>
              </a:rPr>
              <a:t> </a:t>
            </a:r>
            <a:r>
              <a:rPr lang="en-US" sz="1900" b="1" dirty="0" err="1">
                <a:latin typeface="Arial" panose="020B0604020202020204" pitchFamily="34" charset="0"/>
                <a:ea typeface="Roboto Light" pitchFamily="34" charset="-122"/>
                <a:cs typeface="Arial" panose="020B0604020202020204" pitchFamily="34" charset="0"/>
              </a:rPr>
              <a:t>личностное</a:t>
            </a:r>
            <a:r>
              <a:rPr lang="en-US" sz="1900" b="1" dirty="0">
                <a:latin typeface="Arial" panose="020B0604020202020204" pitchFamily="34" charset="0"/>
                <a:ea typeface="Roboto Light" pitchFamily="34" charset="-122"/>
                <a:cs typeface="Arial" panose="020B0604020202020204" pitchFamily="34" charset="0"/>
              </a:rPr>
              <a:t> </a:t>
            </a:r>
            <a:r>
              <a:rPr lang="en-US" sz="1900" b="1" dirty="0" err="1">
                <a:latin typeface="Arial" panose="020B0604020202020204" pitchFamily="34" charset="0"/>
                <a:ea typeface="Roboto Light" pitchFamily="34" charset="-122"/>
                <a:cs typeface="Arial" panose="020B0604020202020204" pitchFamily="34" charset="0"/>
              </a:rPr>
              <a:t>развитие</a:t>
            </a:r>
            <a:r>
              <a:rPr lang="en-US" sz="1900" b="1" dirty="0">
                <a:latin typeface="Arial" panose="020B0604020202020204" pitchFamily="34" charset="0"/>
                <a:ea typeface="Roboto Light" pitchFamily="34" charset="-122"/>
                <a:cs typeface="Arial" panose="020B0604020202020204" pitchFamily="34" charset="0"/>
              </a:rPr>
              <a:t>.</a:t>
            </a:r>
            <a:endParaRPr lang="en-US" sz="1900" b="1" dirty="0">
              <a:latin typeface="Arial" panose="020B0604020202020204" pitchFamily="34" charset="0"/>
              <a:cs typeface="Arial" panose="020B0604020202020204" pitchFamily="34" charset="0"/>
            </a:endParaRPr>
          </a:p>
        </p:txBody>
      </p:sp>
      <p:sp>
        <p:nvSpPr>
          <p:cNvPr id="5" name="Text 3"/>
          <p:cNvSpPr/>
          <p:nvPr/>
        </p:nvSpPr>
        <p:spPr>
          <a:xfrm>
            <a:off x="5372695" y="3389471"/>
            <a:ext cx="3898821" cy="1157288"/>
          </a:xfrm>
          <a:prstGeom prst="rect">
            <a:avLst/>
          </a:prstGeom>
          <a:noFill/>
          <a:ln/>
        </p:spPr>
        <p:txBody>
          <a:bodyPr wrap="square" lIns="0" tIns="0" rIns="0" bIns="0" rtlCol="0" anchor="t"/>
          <a:lstStyle/>
          <a:p>
            <a:pPr marL="0" indent="0">
              <a:lnSpc>
                <a:spcPts val="3000"/>
              </a:lnSpc>
              <a:buNone/>
            </a:pPr>
            <a:r>
              <a:rPr lang="en-US" sz="2400" b="1" dirty="0">
                <a:latin typeface="Poppins Light" pitchFamily="34" charset="0"/>
                <a:ea typeface="Poppins Light" pitchFamily="34" charset="-122"/>
                <a:cs typeface="Poppins Light" pitchFamily="34" charset="-120"/>
              </a:rPr>
              <a:t>Семья, общество, Отечество в жизни человека</a:t>
            </a:r>
            <a:endParaRPr lang="en-US" sz="2400" b="1" dirty="0"/>
          </a:p>
        </p:txBody>
      </p:sp>
      <p:sp>
        <p:nvSpPr>
          <p:cNvPr id="6" name="Text 4"/>
          <p:cNvSpPr/>
          <p:nvPr/>
        </p:nvSpPr>
        <p:spPr>
          <a:xfrm>
            <a:off x="5372695" y="4793575"/>
            <a:ext cx="3898821" cy="1975247"/>
          </a:xfrm>
          <a:prstGeom prst="rect">
            <a:avLst/>
          </a:prstGeom>
          <a:noFill/>
          <a:ln/>
        </p:spPr>
        <p:txBody>
          <a:bodyPr wrap="square" lIns="0" tIns="0" rIns="0" bIns="0" rtlCol="0" anchor="t"/>
          <a:lstStyle/>
          <a:p>
            <a:pPr marL="0" indent="0">
              <a:lnSpc>
                <a:spcPts val="3100"/>
              </a:lnSpc>
              <a:buNone/>
            </a:pPr>
            <a:r>
              <a:rPr lang="en-US" sz="1900" b="1" dirty="0">
                <a:latin typeface="Arial" panose="020B0604020202020204" pitchFamily="34" charset="0"/>
                <a:ea typeface="Roboto Light" pitchFamily="34" charset="-122"/>
                <a:cs typeface="Arial" panose="020B0604020202020204" pitchFamily="34" charset="0"/>
              </a:rPr>
              <a:t>В этом разделе рассматривается важность семьи, ее ценностей и традиций, а также сложные взаимоотношения человека и общества.</a:t>
            </a:r>
            <a:endParaRPr lang="en-US" sz="1900" b="1" dirty="0">
              <a:latin typeface="Arial" panose="020B0604020202020204" pitchFamily="34" charset="0"/>
              <a:cs typeface="Arial" panose="020B0604020202020204" pitchFamily="34" charset="0"/>
            </a:endParaRPr>
          </a:p>
        </p:txBody>
      </p:sp>
      <p:sp>
        <p:nvSpPr>
          <p:cNvPr id="7" name="Text 5"/>
          <p:cNvSpPr/>
          <p:nvPr/>
        </p:nvSpPr>
        <p:spPr>
          <a:xfrm>
            <a:off x="9881354" y="3389471"/>
            <a:ext cx="3898821" cy="771525"/>
          </a:xfrm>
          <a:prstGeom prst="rect">
            <a:avLst/>
          </a:prstGeom>
          <a:noFill/>
          <a:ln/>
        </p:spPr>
        <p:txBody>
          <a:bodyPr wrap="square" lIns="0" tIns="0" rIns="0" bIns="0" rtlCol="0" anchor="t"/>
          <a:lstStyle/>
          <a:p>
            <a:pPr marL="0" indent="0">
              <a:lnSpc>
                <a:spcPts val="3000"/>
              </a:lnSpc>
              <a:buNone/>
            </a:pPr>
            <a:r>
              <a:rPr lang="en-US" sz="2400" b="1" dirty="0">
                <a:latin typeface="Poppins Light" pitchFamily="34" charset="0"/>
                <a:ea typeface="Poppins Light" pitchFamily="34" charset="-122"/>
                <a:cs typeface="Poppins Light" pitchFamily="34" charset="-120"/>
              </a:rPr>
              <a:t>Природа и культура в жизни человека</a:t>
            </a:r>
            <a:endParaRPr lang="en-US" sz="2400" b="1" dirty="0"/>
          </a:p>
        </p:txBody>
      </p:sp>
      <p:sp>
        <p:nvSpPr>
          <p:cNvPr id="8" name="Text 6"/>
          <p:cNvSpPr/>
          <p:nvPr/>
        </p:nvSpPr>
        <p:spPr>
          <a:xfrm>
            <a:off x="9881354" y="4407813"/>
            <a:ext cx="3898821" cy="2370296"/>
          </a:xfrm>
          <a:prstGeom prst="rect">
            <a:avLst/>
          </a:prstGeom>
          <a:noFill/>
          <a:ln/>
        </p:spPr>
        <p:txBody>
          <a:bodyPr wrap="square" lIns="0" tIns="0" rIns="0" bIns="0" rtlCol="0" anchor="t"/>
          <a:lstStyle/>
          <a:p>
            <a:pPr marL="0" indent="0">
              <a:lnSpc>
                <a:spcPts val="3100"/>
              </a:lnSpc>
              <a:buNone/>
            </a:pPr>
            <a:r>
              <a:rPr lang="en-US" sz="1900" b="1" dirty="0">
                <a:latin typeface="Arial" panose="020B0604020202020204" pitchFamily="34" charset="0"/>
                <a:ea typeface="Roboto Light" pitchFamily="34" charset="-122"/>
                <a:cs typeface="Arial" panose="020B0604020202020204" pitchFamily="34" charset="0"/>
              </a:rPr>
              <a:t>Этот раздел исследует взаимосвязь человека и природы, а также роль науки, искусства и языка в формировании человеческого опыта и идентичности.</a:t>
            </a:r>
            <a:endParaRPr lang="en-US" sz="1900" b="1"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1864641D-6F1D-3966-D253-3EAC5DA54754}"/>
              </a:ext>
            </a:extLst>
          </p:cNvPr>
          <p:cNvSpPr txBox="1"/>
          <p:nvPr/>
        </p:nvSpPr>
        <p:spPr>
          <a:xfrm>
            <a:off x="864035" y="1938727"/>
            <a:ext cx="12381701" cy="1015663"/>
          </a:xfrm>
          <a:prstGeom prst="rect">
            <a:avLst/>
          </a:prstGeom>
          <a:noFill/>
        </p:spPr>
        <p:txBody>
          <a:bodyPr wrap="square">
            <a:spAutoFit/>
          </a:bodyPr>
          <a:lstStyle/>
          <a:p>
            <a:r>
              <a:rPr lang="ru-RU" sz="2000" b="1" dirty="0">
                <a:solidFill>
                  <a:schemeClr val="accent6">
                    <a:lumMod val="50000"/>
                  </a:schemeClr>
                </a:solidFill>
                <a:latin typeface="Arial" panose="020B0604020202020204" pitchFamily="34" charset="0"/>
                <a:cs typeface="Arial" panose="020B0604020202020204" pitchFamily="34" charset="0"/>
              </a:rPr>
              <a:t>Закрытый банк тем для итогового сочинения — это ценный ресурс. Он содержит более 2000 тем, охватывающих широкий спектр вопросов. Банк содержит как темы, которые использовались в прошлые годы, так и новые темы, разработанные в последние годы</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6243280" y="619006"/>
            <a:ext cx="7630239" cy="2027396"/>
          </a:xfrm>
          <a:prstGeom prst="rect">
            <a:avLst/>
          </a:prstGeom>
          <a:noFill/>
          <a:ln/>
        </p:spPr>
        <p:txBody>
          <a:bodyPr wrap="square" lIns="0" tIns="0" rIns="0" bIns="0" rtlCol="0" anchor="t"/>
          <a:lstStyle/>
          <a:p>
            <a:pPr marL="0" indent="0">
              <a:lnSpc>
                <a:spcPts val="5300"/>
              </a:lnSpc>
              <a:buNone/>
            </a:pPr>
            <a:r>
              <a:rPr lang="en-US" sz="4250" dirty="0">
                <a:latin typeface="Arial" panose="020B0604020202020204" pitchFamily="34" charset="0"/>
                <a:ea typeface="Poppins Light" pitchFamily="34" charset="-122"/>
                <a:cs typeface="Arial" panose="020B0604020202020204" pitchFamily="34" charset="0"/>
              </a:rPr>
              <a:t>Раздел 1: Духовные и нравственные ориентиры в жизни человека</a:t>
            </a:r>
            <a:endParaRPr lang="en-US" sz="4250" dirty="0">
              <a:latin typeface="Arial" panose="020B0604020202020204" pitchFamily="34" charset="0"/>
              <a:cs typeface="Arial" panose="020B0604020202020204" pitchFamily="34" charset="0"/>
            </a:endParaRPr>
          </a:p>
        </p:txBody>
      </p:sp>
      <p:sp>
        <p:nvSpPr>
          <p:cNvPr id="4" name="Shape 1"/>
          <p:cNvSpPr/>
          <p:nvPr/>
        </p:nvSpPr>
        <p:spPr>
          <a:xfrm>
            <a:off x="6243279" y="2697807"/>
            <a:ext cx="378381" cy="378381"/>
          </a:xfrm>
          <a:prstGeom prst="roundRect">
            <a:avLst>
              <a:gd name="adj" fmla="val 24004"/>
            </a:avLst>
          </a:prstGeom>
          <a:solidFill>
            <a:srgbClr val="3D3D42"/>
          </a:solidFill>
          <a:ln w="7620">
            <a:solidFill>
              <a:srgbClr val="56565B"/>
            </a:solidFill>
            <a:prstDash val="solid"/>
          </a:ln>
        </p:spPr>
      </p:sp>
      <p:sp>
        <p:nvSpPr>
          <p:cNvPr id="6" name="Text 3"/>
          <p:cNvSpPr/>
          <p:nvPr/>
        </p:nvSpPr>
        <p:spPr>
          <a:xfrm>
            <a:off x="6762519" y="3148185"/>
            <a:ext cx="7035641" cy="691753"/>
          </a:xfrm>
          <a:prstGeom prst="rect">
            <a:avLst/>
          </a:prstGeom>
          <a:noFill/>
          <a:ln/>
        </p:spPr>
        <p:txBody>
          <a:bodyPr wrap="square" lIns="0" tIns="0" rIns="0" bIns="0" rtlCol="0" anchor="t"/>
          <a:lstStyle/>
          <a:p>
            <a:pPr algn="l">
              <a:buFont typeface="Arial" panose="020B0604020202020204" pitchFamily="34" charset="0"/>
              <a:buChar char="•"/>
            </a:pPr>
            <a:r>
              <a:rPr lang="ru-RU" sz="2000" b="1" i="0" dirty="0">
                <a:effectLst/>
                <a:latin typeface="Arial" panose="020B0604020202020204" pitchFamily="34" charset="0"/>
                <a:cs typeface="Arial" panose="020B0604020202020204" pitchFamily="34" charset="0"/>
              </a:rPr>
              <a:t>Л.Н. Толстой  «Война и мир»</a:t>
            </a:r>
          </a:p>
          <a:p>
            <a:pPr algn="l">
              <a:buFont typeface="Arial" panose="020B0604020202020204" pitchFamily="34" charset="0"/>
              <a:buChar char="•"/>
            </a:pPr>
            <a:r>
              <a:rPr lang="ru-RU" sz="2000" b="1" i="0" dirty="0">
                <a:effectLst/>
                <a:latin typeface="Arial" panose="020B0604020202020204" pitchFamily="34" charset="0"/>
                <a:cs typeface="Arial" panose="020B0604020202020204" pitchFamily="34" charset="0"/>
              </a:rPr>
              <a:t>Ф.М. Достоевский  «Преступление и наказание»</a:t>
            </a:r>
          </a:p>
          <a:p>
            <a:pPr algn="l">
              <a:buFont typeface="Arial" panose="020B0604020202020204" pitchFamily="34" charset="0"/>
              <a:buChar char="•"/>
            </a:pPr>
            <a:r>
              <a:rPr lang="ru-RU" sz="2000" b="1" i="0" dirty="0">
                <a:effectLst/>
                <a:latin typeface="Arial" panose="020B0604020202020204" pitchFamily="34" charset="0"/>
                <a:cs typeface="Arial" panose="020B0604020202020204" pitchFamily="34" charset="0"/>
              </a:rPr>
              <a:t>И.С. Тургенев  «Отцы и дети»</a:t>
            </a:r>
          </a:p>
          <a:p>
            <a:pPr algn="l">
              <a:buFont typeface="Arial" panose="020B0604020202020204" pitchFamily="34" charset="0"/>
              <a:buChar char="•"/>
            </a:pPr>
            <a:r>
              <a:rPr lang="ru-RU" sz="2000" b="1" i="0" dirty="0">
                <a:effectLst/>
                <a:latin typeface="Arial" panose="020B0604020202020204" pitchFamily="34" charset="0"/>
                <a:cs typeface="Arial" panose="020B0604020202020204" pitchFamily="34" charset="0"/>
              </a:rPr>
              <a:t>А.С. Пушкин «Капитанская дочка»</a:t>
            </a:r>
          </a:p>
          <a:p>
            <a:pPr algn="l">
              <a:buFont typeface="Arial" panose="020B0604020202020204" pitchFamily="34" charset="0"/>
              <a:buChar char="•"/>
            </a:pPr>
            <a:r>
              <a:rPr lang="ru-RU" sz="2000" b="1" i="0" dirty="0">
                <a:effectLst/>
                <a:latin typeface="Arial" panose="020B0604020202020204" pitchFamily="34" charset="0"/>
                <a:cs typeface="Arial" panose="020B0604020202020204" pitchFamily="34" charset="0"/>
              </a:rPr>
              <a:t>Н.М. Карамзин «Бедная Лиза»</a:t>
            </a:r>
          </a:p>
        </p:txBody>
      </p:sp>
      <p:sp>
        <p:nvSpPr>
          <p:cNvPr id="7" name="Shape 4"/>
          <p:cNvSpPr/>
          <p:nvPr/>
        </p:nvSpPr>
        <p:spPr>
          <a:xfrm>
            <a:off x="6243280" y="4832628"/>
            <a:ext cx="378381" cy="378381"/>
          </a:xfrm>
          <a:prstGeom prst="roundRect">
            <a:avLst>
              <a:gd name="adj" fmla="val 24004"/>
            </a:avLst>
          </a:prstGeom>
          <a:solidFill>
            <a:srgbClr val="3D3D42"/>
          </a:solidFill>
          <a:ln w="7620">
            <a:solidFill>
              <a:srgbClr val="56565B"/>
            </a:solidFill>
            <a:prstDash val="solid"/>
          </a:ln>
        </p:spPr>
      </p:sp>
      <p:sp>
        <p:nvSpPr>
          <p:cNvPr id="9" name="Text 6"/>
          <p:cNvSpPr/>
          <p:nvPr/>
        </p:nvSpPr>
        <p:spPr>
          <a:xfrm>
            <a:off x="6762519" y="5441571"/>
            <a:ext cx="7035641" cy="691753"/>
          </a:xfrm>
          <a:prstGeom prst="rect">
            <a:avLst/>
          </a:prstGeom>
          <a:noFill/>
          <a:ln/>
        </p:spPr>
        <p:txBody>
          <a:bodyPr wrap="square" lIns="0" tIns="0" rIns="0" bIns="0" rtlCol="0" anchor="t"/>
          <a:lstStyle/>
          <a:p>
            <a:pPr marL="0" indent="0">
              <a:lnSpc>
                <a:spcPts val="2700"/>
              </a:lnSpc>
              <a:buNone/>
            </a:pPr>
            <a:r>
              <a:rPr lang="ru-RU" sz="2000" b="1" dirty="0">
                <a:latin typeface="Arial" panose="020B0604020202020204" pitchFamily="34" charset="0"/>
                <a:ea typeface="Roboto Light" pitchFamily="34" charset="-122"/>
                <a:cs typeface="Arial" panose="020B0604020202020204" pitchFamily="34" charset="0"/>
              </a:rPr>
              <a:t>А.С. Пушкин «Дубровский», «Евгений Онегин»</a:t>
            </a:r>
          </a:p>
          <a:p>
            <a:pPr marL="0" indent="0">
              <a:lnSpc>
                <a:spcPts val="2700"/>
              </a:lnSpc>
              <a:buNone/>
            </a:pPr>
            <a:r>
              <a:rPr lang="ru-RU" sz="2000" b="1" dirty="0">
                <a:latin typeface="Arial" panose="020B0604020202020204" pitchFamily="34" charset="0"/>
                <a:ea typeface="Roboto Light" pitchFamily="34" charset="-122"/>
                <a:cs typeface="Arial" panose="020B0604020202020204" pitchFamily="34" charset="0"/>
              </a:rPr>
              <a:t>М.Ю. Лермонтов «Герой нашего времени»</a:t>
            </a:r>
          </a:p>
          <a:p>
            <a:pPr marL="0" indent="0">
              <a:lnSpc>
                <a:spcPts val="2700"/>
              </a:lnSpc>
              <a:buNone/>
            </a:pPr>
            <a:r>
              <a:rPr lang="ru-RU" sz="2000" b="1" dirty="0" err="1">
                <a:latin typeface="Arial" panose="020B0604020202020204" pitchFamily="34" charset="0"/>
                <a:ea typeface="Roboto Light" pitchFamily="34" charset="-122"/>
                <a:cs typeface="Arial" panose="020B0604020202020204" pitchFamily="34" charset="0"/>
              </a:rPr>
              <a:t>А.И.Куприн</a:t>
            </a:r>
            <a:r>
              <a:rPr lang="ru-RU" sz="2000" b="1" dirty="0">
                <a:latin typeface="Arial" panose="020B0604020202020204" pitchFamily="34" charset="0"/>
                <a:ea typeface="Roboto Light" pitchFamily="34" charset="-122"/>
                <a:cs typeface="Arial" panose="020B0604020202020204" pitchFamily="34" charset="0"/>
              </a:rPr>
              <a:t> «Гранатовый браслет»</a:t>
            </a:r>
          </a:p>
          <a:p>
            <a:pPr marL="0" indent="0">
              <a:lnSpc>
                <a:spcPts val="2700"/>
              </a:lnSpc>
              <a:buNone/>
            </a:pPr>
            <a:r>
              <a:rPr lang="ru-RU" sz="2000" b="1" dirty="0" err="1">
                <a:latin typeface="Arial" panose="020B0604020202020204" pitchFamily="34" charset="0"/>
                <a:ea typeface="Roboto Light" pitchFamily="34" charset="-122"/>
                <a:cs typeface="Arial" panose="020B0604020202020204" pitchFamily="34" charset="0"/>
              </a:rPr>
              <a:t>К.Г.Пауствский</a:t>
            </a:r>
            <a:r>
              <a:rPr lang="ru-RU" sz="2000" b="1" dirty="0">
                <a:latin typeface="Arial" panose="020B0604020202020204" pitchFamily="34" charset="0"/>
                <a:ea typeface="Roboto Light" pitchFamily="34" charset="-122"/>
                <a:cs typeface="Arial" panose="020B0604020202020204" pitchFamily="34" charset="0"/>
              </a:rPr>
              <a:t> «Телеграмма»</a:t>
            </a:r>
            <a:endParaRPr lang="en-US" sz="2000" b="1" dirty="0">
              <a:latin typeface="Arial" panose="020B0604020202020204" pitchFamily="34" charset="0"/>
              <a:cs typeface="Arial" panose="020B0604020202020204" pitchFamily="34" charset="0"/>
            </a:endParaRPr>
          </a:p>
        </p:txBody>
      </p:sp>
      <p:sp>
        <p:nvSpPr>
          <p:cNvPr id="10" name="Shape 7"/>
          <p:cNvSpPr/>
          <p:nvPr/>
        </p:nvSpPr>
        <p:spPr>
          <a:xfrm>
            <a:off x="6243280" y="6808560"/>
            <a:ext cx="378381" cy="378381"/>
          </a:xfrm>
          <a:prstGeom prst="roundRect">
            <a:avLst>
              <a:gd name="adj" fmla="val 24004"/>
            </a:avLst>
          </a:prstGeom>
          <a:solidFill>
            <a:srgbClr val="3D3D42"/>
          </a:solidFill>
          <a:ln w="7620">
            <a:solidFill>
              <a:srgbClr val="56565B"/>
            </a:solidFill>
            <a:prstDash val="solid"/>
          </a:ln>
        </p:spPr>
      </p:sp>
      <p:sp>
        <p:nvSpPr>
          <p:cNvPr id="11" name="Text 8"/>
          <p:cNvSpPr/>
          <p:nvPr/>
        </p:nvSpPr>
        <p:spPr>
          <a:xfrm>
            <a:off x="6762519" y="6860112"/>
            <a:ext cx="3233618" cy="337780"/>
          </a:xfrm>
          <a:prstGeom prst="rect">
            <a:avLst/>
          </a:prstGeom>
          <a:noFill/>
          <a:ln/>
        </p:spPr>
        <p:txBody>
          <a:bodyPr wrap="none" lIns="0" tIns="0" rIns="0" bIns="0" rtlCol="0" anchor="t"/>
          <a:lstStyle/>
          <a:p>
            <a:pPr marL="0" indent="0">
              <a:lnSpc>
                <a:spcPts val="2650"/>
              </a:lnSpc>
              <a:buNone/>
            </a:pPr>
            <a:r>
              <a:rPr lang="en-US" sz="2100" b="1" dirty="0">
                <a:solidFill>
                  <a:srgbClr val="C00000"/>
                </a:solidFill>
                <a:latin typeface="Poppins Light" pitchFamily="34" charset="0"/>
                <a:ea typeface="Poppins Light" pitchFamily="34" charset="-122"/>
                <a:cs typeface="Poppins Light" pitchFamily="34" charset="-120"/>
              </a:rPr>
              <a:t>Самопознание и свобода</a:t>
            </a:r>
            <a:endParaRPr lang="en-US" sz="2100" b="1" dirty="0">
              <a:solidFill>
                <a:srgbClr val="C00000"/>
              </a:solidFill>
            </a:endParaRPr>
          </a:p>
        </p:txBody>
      </p:sp>
      <p:sp>
        <p:nvSpPr>
          <p:cNvPr id="12" name="Text 9"/>
          <p:cNvSpPr/>
          <p:nvPr/>
        </p:nvSpPr>
        <p:spPr>
          <a:xfrm>
            <a:off x="6762518" y="7264717"/>
            <a:ext cx="7035641" cy="691753"/>
          </a:xfrm>
          <a:prstGeom prst="rect">
            <a:avLst/>
          </a:prstGeom>
          <a:noFill/>
          <a:ln/>
        </p:spPr>
        <p:txBody>
          <a:bodyPr wrap="square" lIns="0" tIns="0" rIns="0" bIns="0" rtlCol="0" anchor="t"/>
          <a:lstStyle/>
          <a:p>
            <a:pPr marL="0" indent="0">
              <a:lnSpc>
                <a:spcPts val="2700"/>
              </a:lnSpc>
              <a:buNone/>
            </a:pPr>
            <a:r>
              <a:rPr lang="ru-RU" sz="2000" b="1" dirty="0">
                <a:latin typeface="Arial" panose="020B0604020202020204" pitchFamily="34" charset="0"/>
                <a:ea typeface="Roboto Light" pitchFamily="34" charset="-122"/>
                <a:cs typeface="Arial" panose="020B0604020202020204" pitchFamily="34" charset="0"/>
              </a:rPr>
              <a:t>М.Ю. Лермонтов «Герой нашего времени»</a:t>
            </a:r>
          </a:p>
          <a:p>
            <a:pPr marL="0" indent="0">
              <a:lnSpc>
                <a:spcPts val="2700"/>
              </a:lnSpc>
              <a:buNone/>
            </a:pPr>
            <a:r>
              <a:rPr lang="ru-RU" sz="2000" b="1" dirty="0">
                <a:latin typeface="Arial" panose="020B0604020202020204" pitchFamily="34" charset="0"/>
                <a:ea typeface="Roboto Light" pitchFamily="34" charset="-122"/>
                <a:cs typeface="Arial" panose="020B0604020202020204" pitchFamily="34" charset="0"/>
              </a:rPr>
              <a:t>Л.Н. Толстой «Война и мир»</a:t>
            </a:r>
            <a:endParaRPr lang="en-US" sz="2000" b="1"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809157B0-9A1A-6818-3BA8-030238003651}"/>
              </a:ext>
            </a:extLst>
          </p:cNvPr>
          <p:cNvSpPr txBox="1"/>
          <p:nvPr/>
        </p:nvSpPr>
        <p:spPr>
          <a:xfrm>
            <a:off x="6698098" y="2676078"/>
            <a:ext cx="7315200" cy="400110"/>
          </a:xfrm>
          <a:prstGeom prst="rect">
            <a:avLst/>
          </a:prstGeom>
          <a:noFill/>
        </p:spPr>
        <p:txBody>
          <a:bodyPr wrap="square">
            <a:spAutoFit/>
          </a:bodyPr>
          <a:lstStyle/>
          <a:p>
            <a:pPr algn="l"/>
            <a:r>
              <a:rPr lang="ru-RU" sz="2000" b="1" i="0" dirty="0">
                <a:solidFill>
                  <a:srgbClr val="C00000"/>
                </a:solidFill>
                <a:effectLst/>
                <a:latin typeface="Arial" panose="020B0604020202020204" pitchFamily="34" charset="0"/>
                <a:cs typeface="Arial" panose="020B0604020202020204" pitchFamily="34" charset="0"/>
              </a:rPr>
              <a:t>Внутренний мир человека и его личностные качества</a:t>
            </a:r>
          </a:p>
        </p:txBody>
      </p:sp>
      <p:sp>
        <p:nvSpPr>
          <p:cNvPr id="16" name="TextBox 15">
            <a:extLst>
              <a:ext uri="{FF2B5EF4-FFF2-40B4-BE49-F238E27FC236}">
                <a16:creationId xmlns:a16="http://schemas.microsoft.com/office/drawing/2014/main" id="{764617BA-3FB5-AE4A-4D63-3FDF9E774065}"/>
              </a:ext>
            </a:extLst>
          </p:cNvPr>
          <p:cNvSpPr txBox="1"/>
          <p:nvPr/>
        </p:nvSpPr>
        <p:spPr>
          <a:xfrm>
            <a:off x="6698098" y="4698652"/>
            <a:ext cx="7315200" cy="707886"/>
          </a:xfrm>
          <a:prstGeom prst="rect">
            <a:avLst/>
          </a:prstGeom>
          <a:noFill/>
        </p:spPr>
        <p:txBody>
          <a:bodyPr wrap="square">
            <a:spAutoFit/>
          </a:bodyPr>
          <a:lstStyle/>
          <a:p>
            <a:pPr algn="l"/>
            <a:r>
              <a:rPr lang="ru-RU" sz="2000" b="1" i="0" dirty="0">
                <a:solidFill>
                  <a:srgbClr val="C00000"/>
                </a:solidFill>
                <a:effectLst/>
                <a:latin typeface="Arial" panose="020B0604020202020204" pitchFamily="34" charset="0"/>
                <a:cs typeface="Arial" panose="020B0604020202020204" pitchFamily="34" charset="0"/>
              </a:rPr>
              <a:t>Отношение человека к другому человеку (окружению), нравственные идеалы и выбор между добром и злом</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ext 0"/>
          <p:cNvSpPr/>
          <p:nvPr/>
        </p:nvSpPr>
        <p:spPr>
          <a:xfrm>
            <a:off x="864036" y="496371"/>
            <a:ext cx="12902327" cy="1543050"/>
          </a:xfrm>
          <a:prstGeom prst="rect">
            <a:avLst/>
          </a:prstGeom>
          <a:noFill/>
          <a:ln/>
        </p:spPr>
        <p:txBody>
          <a:bodyPr wrap="square" lIns="0" tIns="0" rIns="0" bIns="0" rtlCol="0" anchor="t"/>
          <a:lstStyle/>
          <a:p>
            <a:pPr marL="0" indent="0">
              <a:lnSpc>
                <a:spcPts val="6050"/>
              </a:lnSpc>
              <a:buNone/>
            </a:pPr>
            <a:r>
              <a:rPr lang="en-US" sz="4850" b="1" dirty="0">
                <a:latin typeface="Poppins Light" pitchFamily="34" charset="0"/>
                <a:ea typeface="Poppins Light" pitchFamily="34" charset="-122"/>
                <a:cs typeface="Poppins Light" pitchFamily="34" charset="-120"/>
              </a:rPr>
              <a:t>Раздел 2: Семья, общество, Отечество в жизни человека</a:t>
            </a:r>
            <a:endParaRPr lang="en-US" sz="4850" b="1" dirty="0"/>
          </a:p>
        </p:txBody>
      </p:sp>
      <p:sp>
        <p:nvSpPr>
          <p:cNvPr id="3" name="Text 1"/>
          <p:cNvSpPr/>
          <p:nvPr/>
        </p:nvSpPr>
        <p:spPr>
          <a:xfrm>
            <a:off x="759534" y="2331482"/>
            <a:ext cx="3289952" cy="385763"/>
          </a:xfrm>
          <a:prstGeom prst="rect">
            <a:avLst/>
          </a:prstGeom>
          <a:noFill/>
          <a:ln/>
        </p:spPr>
        <p:txBody>
          <a:bodyPr wrap="none" lIns="0" tIns="0" rIns="0" bIns="0" rtlCol="0" anchor="t"/>
          <a:lstStyle/>
          <a:p>
            <a:pPr marL="0" indent="0">
              <a:lnSpc>
                <a:spcPts val="3000"/>
              </a:lnSpc>
              <a:buNone/>
            </a:pPr>
            <a:r>
              <a:rPr lang="ru-RU" sz="2400" b="1" dirty="0">
                <a:solidFill>
                  <a:srgbClr val="C00000"/>
                </a:solidFill>
                <a:latin typeface="Poppins Light" pitchFamily="34" charset="0"/>
                <a:ea typeface="Poppins Light" pitchFamily="34" charset="-122"/>
                <a:cs typeface="Poppins Light" pitchFamily="34" charset="-120"/>
              </a:rPr>
              <a:t>Семья, род; семейные </a:t>
            </a:r>
          </a:p>
          <a:p>
            <a:pPr marL="0" indent="0">
              <a:lnSpc>
                <a:spcPts val="3000"/>
              </a:lnSpc>
              <a:buNone/>
            </a:pPr>
            <a:r>
              <a:rPr lang="ru-RU" sz="2400" b="1" dirty="0">
                <a:solidFill>
                  <a:srgbClr val="C00000"/>
                </a:solidFill>
                <a:latin typeface="Poppins Light" pitchFamily="34" charset="0"/>
                <a:ea typeface="Poppins Light" pitchFamily="34" charset="-122"/>
                <a:cs typeface="Poppins Light" pitchFamily="34" charset="-120"/>
              </a:rPr>
              <a:t>ценности и традиции</a:t>
            </a:r>
            <a:endParaRPr lang="en-US" sz="2400" b="1" dirty="0">
              <a:solidFill>
                <a:srgbClr val="C00000"/>
              </a:solidFill>
            </a:endParaRPr>
          </a:p>
        </p:txBody>
      </p:sp>
      <p:sp>
        <p:nvSpPr>
          <p:cNvPr id="4" name="Text 2"/>
          <p:cNvSpPr/>
          <p:nvPr/>
        </p:nvSpPr>
        <p:spPr>
          <a:xfrm>
            <a:off x="759533" y="3324701"/>
            <a:ext cx="3616523" cy="1580198"/>
          </a:xfrm>
          <a:prstGeom prst="rect">
            <a:avLst/>
          </a:prstGeom>
          <a:noFill/>
          <a:ln/>
        </p:spPr>
        <p:txBody>
          <a:bodyPr wrap="square" lIns="0" tIns="0" rIns="0" bIns="0" rtlCol="0" anchor="t"/>
          <a:lstStyle/>
          <a:p>
            <a:pPr marL="0" indent="0">
              <a:lnSpc>
                <a:spcPts val="3100"/>
              </a:lnSpc>
              <a:buNone/>
            </a:pPr>
            <a:r>
              <a:rPr lang="ru-RU" sz="2000" b="1" dirty="0">
                <a:latin typeface="Arial" panose="020B0604020202020204" pitchFamily="34" charset="0"/>
                <a:ea typeface="Roboto Light" pitchFamily="34" charset="-122"/>
                <a:cs typeface="Arial" panose="020B0604020202020204" pitchFamily="34" charset="0"/>
              </a:rPr>
              <a:t>Л.Н. Толстой  «Война и мир»</a:t>
            </a:r>
          </a:p>
          <a:p>
            <a:pPr marL="0" indent="0">
              <a:lnSpc>
                <a:spcPts val="3100"/>
              </a:lnSpc>
              <a:buNone/>
            </a:pPr>
            <a:r>
              <a:rPr lang="ru-RU" sz="2000" b="1" dirty="0">
                <a:latin typeface="Arial" panose="020B0604020202020204" pitchFamily="34" charset="0"/>
                <a:ea typeface="Roboto Light" pitchFamily="34" charset="-122"/>
                <a:cs typeface="Arial" panose="020B0604020202020204" pitchFamily="34" charset="0"/>
              </a:rPr>
              <a:t>А.С. Пушкин  «Капитанская дочка»</a:t>
            </a:r>
          </a:p>
          <a:p>
            <a:pPr marL="0" indent="0">
              <a:lnSpc>
                <a:spcPts val="3100"/>
              </a:lnSpc>
              <a:buNone/>
            </a:pPr>
            <a:r>
              <a:rPr lang="ru-RU" sz="2000" b="1" dirty="0" err="1">
                <a:latin typeface="Arial" panose="020B0604020202020204" pitchFamily="34" charset="0"/>
                <a:ea typeface="Roboto Light" pitchFamily="34" charset="-122"/>
                <a:cs typeface="Arial" panose="020B0604020202020204" pitchFamily="34" charset="0"/>
              </a:rPr>
              <a:t>М.А.Шолохов</a:t>
            </a:r>
            <a:r>
              <a:rPr lang="ru-RU" sz="2000" b="1" dirty="0">
                <a:latin typeface="Arial" panose="020B0604020202020204" pitchFamily="34" charset="0"/>
                <a:ea typeface="Roboto Light" pitchFamily="34" charset="-122"/>
                <a:cs typeface="Arial" panose="020B0604020202020204" pitchFamily="34" charset="0"/>
              </a:rPr>
              <a:t> «Судьба человека»</a:t>
            </a:r>
          </a:p>
          <a:p>
            <a:pPr marL="0" indent="0">
              <a:lnSpc>
                <a:spcPts val="3100"/>
              </a:lnSpc>
              <a:buNone/>
            </a:pPr>
            <a:r>
              <a:rPr lang="ru-RU" sz="2000" b="1" dirty="0" err="1">
                <a:latin typeface="Arial" panose="020B0604020202020204" pitchFamily="34" charset="0"/>
                <a:ea typeface="Roboto Light" pitchFamily="34" charset="-122"/>
                <a:cs typeface="Arial" panose="020B0604020202020204" pitchFamily="34" charset="0"/>
              </a:rPr>
              <a:t>М.А.Булгаков</a:t>
            </a:r>
            <a:r>
              <a:rPr lang="ru-RU" sz="2000" b="1" dirty="0">
                <a:latin typeface="Arial" panose="020B0604020202020204" pitchFamily="34" charset="0"/>
                <a:ea typeface="Roboto Light" pitchFamily="34" charset="-122"/>
                <a:cs typeface="Arial" panose="020B0604020202020204" pitchFamily="34" charset="0"/>
              </a:rPr>
              <a:t> «Белая гвардия»</a:t>
            </a:r>
          </a:p>
          <a:p>
            <a:pPr marL="0" indent="0">
              <a:lnSpc>
                <a:spcPts val="3100"/>
              </a:lnSpc>
              <a:buNone/>
            </a:pPr>
            <a:r>
              <a:rPr lang="ru-RU" sz="2000" b="1" dirty="0" err="1">
                <a:latin typeface="Arial" panose="020B0604020202020204" pitchFamily="34" charset="0"/>
                <a:ea typeface="Roboto Light" pitchFamily="34" charset="-122"/>
                <a:cs typeface="Arial" panose="020B0604020202020204" pitchFamily="34" charset="0"/>
              </a:rPr>
              <a:t>И.С.Тургенев</a:t>
            </a:r>
            <a:r>
              <a:rPr lang="ru-RU" sz="2000" b="1" dirty="0">
                <a:latin typeface="Arial" panose="020B0604020202020204" pitchFamily="34" charset="0"/>
                <a:ea typeface="Roboto Light" pitchFamily="34" charset="-122"/>
                <a:cs typeface="Arial" panose="020B0604020202020204" pitchFamily="34" charset="0"/>
              </a:rPr>
              <a:t> «Отцы и дети»</a:t>
            </a:r>
          </a:p>
          <a:p>
            <a:pPr marL="0" indent="0">
              <a:lnSpc>
                <a:spcPts val="3100"/>
              </a:lnSpc>
              <a:buNone/>
            </a:pPr>
            <a:r>
              <a:rPr lang="ru-RU" sz="2000" b="1" dirty="0" err="1">
                <a:latin typeface="Arial" panose="020B0604020202020204" pitchFamily="34" charset="0"/>
                <a:ea typeface="Roboto Light" pitchFamily="34" charset="-122"/>
                <a:cs typeface="Arial" panose="020B0604020202020204" pitchFamily="34" charset="0"/>
              </a:rPr>
              <a:t>В.Г.Распутин</a:t>
            </a:r>
            <a:r>
              <a:rPr lang="ru-RU" sz="2000" b="1" dirty="0">
                <a:latin typeface="Arial" panose="020B0604020202020204" pitchFamily="34" charset="0"/>
                <a:ea typeface="Roboto Light" pitchFamily="34" charset="-122"/>
                <a:cs typeface="Arial" panose="020B0604020202020204" pitchFamily="34" charset="0"/>
              </a:rPr>
              <a:t> «Прощание с Матерой»</a:t>
            </a:r>
          </a:p>
        </p:txBody>
      </p:sp>
      <p:sp>
        <p:nvSpPr>
          <p:cNvPr id="5" name="Text 3"/>
          <p:cNvSpPr/>
          <p:nvPr/>
        </p:nvSpPr>
        <p:spPr>
          <a:xfrm>
            <a:off x="4998294" y="2331482"/>
            <a:ext cx="3289953" cy="385763"/>
          </a:xfrm>
          <a:prstGeom prst="rect">
            <a:avLst/>
          </a:prstGeom>
          <a:noFill/>
          <a:ln/>
        </p:spPr>
        <p:txBody>
          <a:bodyPr wrap="none" lIns="0" tIns="0" rIns="0" bIns="0" rtlCol="0" anchor="t"/>
          <a:lstStyle/>
          <a:p>
            <a:pPr marL="0" indent="0">
              <a:lnSpc>
                <a:spcPts val="3000"/>
              </a:lnSpc>
              <a:buNone/>
            </a:pPr>
            <a:r>
              <a:rPr lang="ru-RU" sz="2400" b="1" dirty="0">
                <a:solidFill>
                  <a:srgbClr val="C00000"/>
                </a:solidFill>
                <a:latin typeface="Arial" panose="020B0604020202020204" pitchFamily="34" charset="0"/>
                <a:cs typeface="Arial" panose="020B0604020202020204" pitchFamily="34" charset="0"/>
              </a:rPr>
              <a:t>Человек и общество</a:t>
            </a:r>
            <a:endParaRPr lang="en-US" sz="2400" b="1" dirty="0">
              <a:solidFill>
                <a:srgbClr val="C00000"/>
              </a:solidFill>
              <a:latin typeface="Arial" panose="020B0604020202020204" pitchFamily="34" charset="0"/>
              <a:cs typeface="Arial" panose="020B0604020202020204" pitchFamily="34" charset="0"/>
            </a:endParaRPr>
          </a:p>
        </p:txBody>
      </p:sp>
      <p:sp>
        <p:nvSpPr>
          <p:cNvPr id="6" name="Text 4"/>
          <p:cNvSpPr/>
          <p:nvPr/>
        </p:nvSpPr>
        <p:spPr>
          <a:xfrm>
            <a:off x="4998294" y="3324701"/>
            <a:ext cx="4028140" cy="1185148"/>
          </a:xfrm>
          <a:prstGeom prst="rect">
            <a:avLst/>
          </a:prstGeom>
          <a:noFill/>
          <a:ln/>
        </p:spPr>
        <p:txBody>
          <a:bodyPr wrap="square" lIns="0" tIns="0" rIns="0" bIns="0" rtlCol="0" anchor="t"/>
          <a:lstStyle/>
          <a:p>
            <a:pPr marL="0" indent="0">
              <a:lnSpc>
                <a:spcPts val="3100"/>
              </a:lnSpc>
              <a:buNone/>
            </a:pPr>
            <a:r>
              <a:rPr lang="ru-RU" sz="2000" b="1" dirty="0" err="1">
                <a:latin typeface="Arial" panose="020B0604020202020204" pitchFamily="34" charset="0"/>
                <a:ea typeface="Roboto Light" pitchFamily="34" charset="-122"/>
                <a:cs typeface="Arial" panose="020B0604020202020204" pitchFamily="34" charset="0"/>
              </a:rPr>
              <a:t>Д.И.Фонвизин</a:t>
            </a:r>
            <a:r>
              <a:rPr lang="ru-RU" sz="2000" b="1" dirty="0">
                <a:latin typeface="Arial" panose="020B0604020202020204" pitchFamily="34" charset="0"/>
                <a:ea typeface="Roboto Light" pitchFamily="34" charset="-122"/>
                <a:cs typeface="Arial" panose="020B0604020202020204" pitchFamily="34" charset="0"/>
              </a:rPr>
              <a:t> «Недоросль»</a:t>
            </a:r>
          </a:p>
          <a:p>
            <a:pPr marL="0" indent="0">
              <a:lnSpc>
                <a:spcPts val="3100"/>
              </a:lnSpc>
              <a:buNone/>
            </a:pPr>
            <a:r>
              <a:rPr lang="ru-RU" sz="2000" b="1" dirty="0" err="1">
                <a:latin typeface="Arial" panose="020B0604020202020204" pitchFamily="34" charset="0"/>
                <a:ea typeface="Roboto Light" pitchFamily="34" charset="-122"/>
                <a:cs typeface="Arial" panose="020B0604020202020204" pitchFamily="34" charset="0"/>
              </a:rPr>
              <a:t>И.А.Бунин</a:t>
            </a:r>
            <a:r>
              <a:rPr lang="ru-RU" sz="2000" b="1" dirty="0">
                <a:latin typeface="Arial" panose="020B0604020202020204" pitchFamily="34" charset="0"/>
                <a:ea typeface="Roboto Light" pitchFamily="34" charset="-122"/>
                <a:cs typeface="Arial" panose="020B0604020202020204" pitchFamily="34" charset="0"/>
              </a:rPr>
              <a:t> «Господин из Сан-Франциско»</a:t>
            </a:r>
          </a:p>
          <a:p>
            <a:pPr marL="0" indent="0">
              <a:lnSpc>
                <a:spcPts val="3100"/>
              </a:lnSpc>
              <a:buNone/>
            </a:pPr>
            <a:r>
              <a:rPr lang="ru-RU" sz="2000" b="1" dirty="0">
                <a:latin typeface="Arial" panose="020B0604020202020204" pitchFamily="34" charset="0"/>
                <a:ea typeface="Roboto Light" pitchFamily="34" charset="-122"/>
                <a:cs typeface="Arial" panose="020B0604020202020204" pitchFamily="34" charset="0"/>
              </a:rPr>
              <a:t>М.Ю. Лермонтов «Герой нашего времени»</a:t>
            </a:r>
          </a:p>
          <a:p>
            <a:pPr marL="0" indent="0">
              <a:lnSpc>
                <a:spcPts val="3100"/>
              </a:lnSpc>
              <a:buNone/>
            </a:pPr>
            <a:r>
              <a:rPr lang="ru-RU" sz="2000" b="1" dirty="0">
                <a:latin typeface="Arial" panose="020B0604020202020204" pitchFamily="34" charset="0"/>
                <a:ea typeface="Roboto Light" pitchFamily="34" charset="-122"/>
                <a:cs typeface="Arial" panose="020B0604020202020204" pitchFamily="34" charset="0"/>
              </a:rPr>
              <a:t>В.Г. Короленко «В дурном обществе»</a:t>
            </a:r>
          </a:p>
          <a:p>
            <a:pPr marL="0" indent="0">
              <a:lnSpc>
                <a:spcPts val="3100"/>
              </a:lnSpc>
              <a:buNone/>
            </a:pPr>
            <a:r>
              <a:rPr lang="ru-RU" sz="2000" b="1" dirty="0">
                <a:latin typeface="Arial" panose="020B0604020202020204" pitchFamily="34" charset="0"/>
                <a:ea typeface="Roboto Light" pitchFamily="34" charset="-122"/>
                <a:cs typeface="Arial" panose="020B0604020202020204" pitchFamily="34" charset="0"/>
              </a:rPr>
              <a:t>А.П. Чехов — «Тоска»</a:t>
            </a:r>
          </a:p>
          <a:p>
            <a:pPr marL="0" indent="0">
              <a:lnSpc>
                <a:spcPts val="3100"/>
              </a:lnSpc>
              <a:buNone/>
            </a:pPr>
            <a:r>
              <a:rPr lang="ru-RU" sz="2000" b="1" dirty="0" err="1">
                <a:latin typeface="Arial" panose="020B0604020202020204" pitchFamily="34" charset="0"/>
                <a:ea typeface="Roboto Light" pitchFamily="34" charset="-122"/>
                <a:cs typeface="Arial" panose="020B0604020202020204" pitchFamily="34" charset="0"/>
              </a:rPr>
              <a:t>А.И.Куприн</a:t>
            </a:r>
            <a:r>
              <a:rPr lang="ru-RU" sz="2000" b="1" dirty="0">
                <a:latin typeface="Arial" panose="020B0604020202020204" pitchFamily="34" charset="0"/>
                <a:ea typeface="Roboto Light" pitchFamily="34" charset="-122"/>
                <a:cs typeface="Arial" panose="020B0604020202020204" pitchFamily="34" charset="0"/>
              </a:rPr>
              <a:t> «Олеся», «Поединок»</a:t>
            </a:r>
          </a:p>
        </p:txBody>
      </p:sp>
      <p:sp>
        <p:nvSpPr>
          <p:cNvPr id="7" name="Text 3">
            <a:extLst>
              <a:ext uri="{FF2B5EF4-FFF2-40B4-BE49-F238E27FC236}">
                <a16:creationId xmlns:a16="http://schemas.microsoft.com/office/drawing/2014/main" id="{FFEE3537-0B2A-743B-EB35-DA453592B17C}"/>
              </a:ext>
            </a:extLst>
          </p:cNvPr>
          <p:cNvSpPr/>
          <p:nvPr/>
        </p:nvSpPr>
        <p:spPr>
          <a:xfrm>
            <a:off x="9722694" y="2331482"/>
            <a:ext cx="3289953" cy="385763"/>
          </a:xfrm>
          <a:prstGeom prst="rect">
            <a:avLst/>
          </a:prstGeom>
          <a:noFill/>
          <a:ln/>
        </p:spPr>
        <p:txBody>
          <a:bodyPr wrap="none" lIns="0" tIns="0" rIns="0" bIns="0" rtlCol="0" anchor="t"/>
          <a:lstStyle/>
          <a:p>
            <a:pPr marL="0" indent="0">
              <a:lnSpc>
                <a:spcPts val="3000"/>
              </a:lnSpc>
              <a:buNone/>
            </a:pPr>
            <a:r>
              <a:rPr lang="ru-RU" sz="2400" b="1" dirty="0">
                <a:solidFill>
                  <a:srgbClr val="C00000"/>
                </a:solidFill>
                <a:latin typeface="Poppins Light" pitchFamily="34" charset="0"/>
                <a:ea typeface="Poppins Light" pitchFamily="34" charset="-122"/>
                <a:cs typeface="Poppins Light" pitchFamily="34" charset="-120"/>
              </a:rPr>
              <a:t>Родина, государство, </a:t>
            </a:r>
          </a:p>
          <a:p>
            <a:pPr marL="0" indent="0">
              <a:lnSpc>
                <a:spcPts val="3000"/>
              </a:lnSpc>
              <a:buNone/>
            </a:pPr>
            <a:r>
              <a:rPr lang="ru-RU" sz="2400" b="1" dirty="0">
                <a:solidFill>
                  <a:srgbClr val="C00000"/>
                </a:solidFill>
                <a:latin typeface="Poppins Light" pitchFamily="34" charset="0"/>
                <a:ea typeface="Poppins Light" pitchFamily="34" charset="-122"/>
                <a:cs typeface="Poppins Light" pitchFamily="34" charset="-120"/>
              </a:rPr>
              <a:t>гражданская позиция человека.</a:t>
            </a:r>
            <a:endParaRPr lang="en-US" sz="2400" b="1" dirty="0">
              <a:solidFill>
                <a:srgbClr val="C00000"/>
              </a:solidFill>
            </a:endParaRPr>
          </a:p>
        </p:txBody>
      </p:sp>
      <p:sp>
        <p:nvSpPr>
          <p:cNvPr id="8" name="Text 4">
            <a:extLst>
              <a:ext uri="{FF2B5EF4-FFF2-40B4-BE49-F238E27FC236}">
                <a16:creationId xmlns:a16="http://schemas.microsoft.com/office/drawing/2014/main" id="{8FC549B2-3FBE-95C0-C106-42708E4E59BC}"/>
              </a:ext>
            </a:extLst>
          </p:cNvPr>
          <p:cNvSpPr/>
          <p:nvPr/>
        </p:nvSpPr>
        <p:spPr>
          <a:xfrm>
            <a:off x="9722694" y="3324701"/>
            <a:ext cx="4028140" cy="1185148"/>
          </a:xfrm>
          <a:prstGeom prst="rect">
            <a:avLst/>
          </a:prstGeom>
          <a:noFill/>
          <a:ln/>
        </p:spPr>
        <p:txBody>
          <a:bodyPr wrap="square" lIns="0" tIns="0" rIns="0" bIns="0" rtlCol="0" anchor="t"/>
          <a:lstStyle/>
          <a:p>
            <a:pPr marL="0" indent="0">
              <a:lnSpc>
                <a:spcPts val="3100"/>
              </a:lnSpc>
              <a:buNone/>
            </a:pPr>
            <a:r>
              <a:rPr lang="ru-RU" sz="2000" b="1" dirty="0">
                <a:latin typeface="Arial" panose="020B0604020202020204" pitchFamily="34" charset="0"/>
                <a:ea typeface="Roboto Light" pitchFamily="34" charset="-122"/>
                <a:cs typeface="Arial" panose="020B0604020202020204" pitchFamily="34" charset="0"/>
              </a:rPr>
              <a:t>И.С. Тургенев «Отцы и дети», «Дворянское гнездо»</a:t>
            </a:r>
          </a:p>
          <a:p>
            <a:pPr marL="0" indent="0">
              <a:lnSpc>
                <a:spcPts val="3100"/>
              </a:lnSpc>
              <a:buNone/>
            </a:pPr>
            <a:r>
              <a:rPr lang="ru-RU" sz="2000" b="1" dirty="0">
                <a:latin typeface="Arial" panose="020B0604020202020204" pitchFamily="34" charset="0"/>
                <a:ea typeface="Roboto Light" pitchFamily="34" charset="-122"/>
                <a:cs typeface="Arial" panose="020B0604020202020204" pitchFamily="34" charset="0"/>
              </a:rPr>
              <a:t>Н.В. Гоголь «Мертвые души»</a:t>
            </a:r>
          </a:p>
          <a:p>
            <a:pPr marL="0" indent="0">
              <a:lnSpc>
                <a:spcPts val="3100"/>
              </a:lnSpc>
              <a:buNone/>
            </a:pPr>
            <a:r>
              <a:rPr lang="ru-RU" sz="2000" b="1" dirty="0">
                <a:latin typeface="Arial" panose="020B0604020202020204" pitchFamily="34" charset="0"/>
                <a:ea typeface="Roboto Light" pitchFamily="34" charset="-122"/>
                <a:cs typeface="Arial" panose="020B0604020202020204" pitchFamily="34" charset="0"/>
              </a:rPr>
              <a:t>Ф.М. Достоевский  «Преступление и наказание»</a:t>
            </a:r>
          </a:p>
          <a:p>
            <a:pPr marL="0" indent="0">
              <a:lnSpc>
                <a:spcPts val="3100"/>
              </a:lnSpc>
              <a:buNone/>
            </a:pPr>
            <a:r>
              <a:rPr lang="ru-RU" sz="2000" b="1" dirty="0" err="1">
                <a:latin typeface="Arial" panose="020B0604020202020204" pitchFamily="34" charset="0"/>
                <a:ea typeface="Roboto Light" pitchFamily="34" charset="-122"/>
                <a:cs typeface="Arial" panose="020B0604020202020204" pitchFamily="34" charset="0"/>
              </a:rPr>
              <a:t>М.А.Шолохов</a:t>
            </a:r>
            <a:r>
              <a:rPr lang="ru-RU" sz="2000" b="1" dirty="0">
                <a:latin typeface="Arial" panose="020B0604020202020204" pitchFamily="34" charset="0"/>
                <a:ea typeface="Roboto Light" pitchFamily="34" charset="-122"/>
                <a:cs typeface="Arial" panose="020B0604020202020204" pitchFamily="34" charset="0"/>
              </a:rPr>
              <a:t> «Судьба человека»</a:t>
            </a:r>
          </a:p>
          <a:p>
            <a:pPr marL="0" indent="0">
              <a:lnSpc>
                <a:spcPts val="3100"/>
              </a:lnSpc>
              <a:buNone/>
            </a:pPr>
            <a:r>
              <a:rPr lang="ru-RU" sz="2000" b="1" dirty="0" err="1">
                <a:latin typeface="Arial" panose="020B0604020202020204" pitchFamily="34" charset="0"/>
                <a:ea typeface="Roboto Light" pitchFamily="34" charset="-122"/>
                <a:cs typeface="Arial" panose="020B0604020202020204" pitchFamily="34" charset="0"/>
              </a:rPr>
              <a:t>Б.Л.Пастернак</a:t>
            </a:r>
            <a:r>
              <a:rPr lang="ru-RU" sz="2000" b="1" dirty="0">
                <a:latin typeface="Arial" panose="020B0604020202020204" pitchFamily="34" charset="0"/>
                <a:ea typeface="Roboto Light" pitchFamily="34" charset="-122"/>
                <a:cs typeface="Arial" panose="020B0604020202020204" pitchFamily="34" charset="0"/>
              </a:rPr>
              <a:t> «Доктор Живаго»</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6195298" y="706160"/>
            <a:ext cx="7726204" cy="1265873"/>
          </a:xfrm>
          <a:prstGeom prst="rect">
            <a:avLst/>
          </a:prstGeom>
          <a:noFill/>
          <a:ln/>
        </p:spPr>
        <p:txBody>
          <a:bodyPr wrap="square" lIns="0" tIns="0" rIns="0" bIns="0" rtlCol="0" anchor="t"/>
          <a:lstStyle/>
          <a:p>
            <a:pPr marL="0" indent="0">
              <a:lnSpc>
                <a:spcPts val="4950"/>
              </a:lnSpc>
              <a:buNone/>
            </a:pPr>
            <a:r>
              <a:rPr lang="en-US" sz="3950" b="1" dirty="0">
                <a:latin typeface="Poppins Light" pitchFamily="34" charset="0"/>
                <a:ea typeface="Poppins Light" pitchFamily="34" charset="-122"/>
                <a:cs typeface="Poppins Light" pitchFamily="34" charset="-120"/>
              </a:rPr>
              <a:t>Раздел 3: Природа и культура в </a:t>
            </a:r>
            <a:r>
              <a:rPr lang="en-US" sz="3950" b="1" dirty="0" err="1">
                <a:latin typeface="Poppins Light" pitchFamily="34" charset="0"/>
                <a:ea typeface="Poppins Light" pitchFamily="34" charset="-122"/>
                <a:cs typeface="Poppins Light" pitchFamily="34" charset="-120"/>
              </a:rPr>
              <a:t>жизни</a:t>
            </a:r>
            <a:r>
              <a:rPr lang="en-US" sz="3950" b="1" dirty="0">
                <a:latin typeface="Poppins Light" pitchFamily="34" charset="0"/>
                <a:ea typeface="Poppins Light" pitchFamily="34" charset="-122"/>
                <a:cs typeface="Poppins Light" pitchFamily="34" charset="-120"/>
              </a:rPr>
              <a:t> </a:t>
            </a:r>
            <a:r>
              <a:rPr lang="en-US" sz="3950" b="1" dirty="0" err="1">
                <a:latin typeface="Poppins Light" pitchFamily="34" charset="0"/>
                <a:ea typeface="Poppins Light" pitchFamily="34" charset="-122"/>
                <a:cs typeface="Poppins Light" pitchFamily="34" charset="-120"/>
              </a:rPr>
              <a:t>человека</a:t>
            </a:r>
            <a:r>
              <a:rPr lang="ru-RU" sz="3950" b="1" dirty="0">
                <a:latin typeface="Poppins Light" pitchFamily="34" charset="0"/>
                <a:ea typeface="Poppins Light" pitchFamily="34" charset="-122"/>
                <a:cs typeface="Poppins Light" pitchFamily="34" charset="-120"/>
              </a:rPr>
              <a:t>.</a:t>
            </a:r>
            <a:endParaRPr lang="en-US" sz="3950" b="1" dirty="0"/>
          </a:p>
        </p:txBody>
      </p:sp>
      <p:sp>
        <p:nvSpPr>
          <p:cNvPr id="4" name="Shape 1"/>
          <p:cNvSpPr/>
          <p:nvPr/>
        </p:nvSpPr>
        <p:spPr>
          <a:xfrm>
            <a:off x="6195298" y="2093478"/>
            <a:ext cx="7726204" cy="1688544"/>
          </a:xfrm>
          <a:prstGeom prst="roundRect">
            <a:avLst>
              <a:gd name="adj" fmla="val 5649"/>
            </a:avLst>
          </a:prstGeom>
          <a:solidFill>
            <a:srgbClr val="3D3D42"/>
          </a:solidFill>
          <a:ln w="7620">
            <a:solidFill>
              <a:srgbClr val="56565B"/>
            </a:solidFill>
            <a:prstDash val="solid"/>
          </a:ln>
        </p:spPr>
      </p:sp>
      <p:sp>
        <p:nvSpPr>
          <p:cNvPr id="5" name="Text 2"/>
          <p:cNvSpPr/>
          <p:nvPr/>
        </p:nvSpPr>
        <p:spPr>
          <a:xfrm>
            <a:off x="6405443" y="2283441"/>
            <a:ext cx="4074081" cy="316468"/>
          </a:xfrm>
          <a:prstGeom prst="rect">
            <a:avLst/>
          </a:prstGeom>
          <a:noFill/>
          <a:ln/>
        </p:spPr>
        <p:txBody>
          <a:bodyPr wrap="none" lIns="0" tIns="0" rIns="0" bIns="0" rtlCol="0" anchor="t"/>
          <a:lstStyle/>
          <a:p>
            <a:pPr marL="0" indent="0">
              <a:lnSpc>
                <a:spcPts val="2450"/>
              </a:lnSpc>
              <a:buNone/>
            </a:pPr>
            <a:r>
              <a:rPr lang="ru-RU" sz="2000" b="1" i="1" dirty="0">
                <a:solidFill>
                  <a:schemeClr val="bg1"/>
                </a:solidFill>
                <a:latin typeface="Arial" panose="020B0604020202020204" pitchFamily="34" charset="0"/>
                <a:ea typeface="Poppins Light" pitchFamily="34" charset="-122"/>
                <a:cs typeface="Arial" panose="020B0604020202020204" pitchFamily="34" charset="0"/>
              </a:rPr>
              <a:t>Природа и человек</a:t>
            </a:r>
            <a:endParaRPr lang="en-US" sz="2000" b="1" i="1" dirty="0">
              <a:solidFill>
                <a:schemeClr val="bg1"/>
              </a:solidFill>
              <a:latin typeface="Arial" panose="020B0604020202020204" pitchFamily="34" charset="0"/>
              <a:cs typeface="Arial" panose="020B0604020202020204" pitchFamily="34" charset="0"/>
            </a:endParaRPr>
          </a:p>
        </p:txBody>
      </p:sp>
      <p:sp>
        <p:nvSpPr>
          <p:cNvPr id="6" name="Text 3"/>
          <p:cNvSpPr/>
          <p:nvPr/>
        </p:nvSpPr>
        <p:spPr>
          <a:xfrm>
            <a:off x="6405442" y="2613781"/>
            <a:ext cx="7305913" cy="647938"/>
          </a:xfrm>
          <a:prstGeom prst="rect">
            <a:avLst/>
          </a:prstGeom>
          <a:noFill/>
          <a:ln/>
        </p:spPr>
        <p:txBody>
          <a:bodyPr wrap="square" lIns="0" tIns="0" rIns="0" bIns="0" rtlCol="0" anchor="t"/>
          <a:lstStyle/>
          <a:p>
            <a:pPr marL="0" indent="0">
              <a:lnSpc>
                <a:spcPts val="2550"/>
              </a:lnSpc>
              <a:buNone/>
            </a:pPr>
            <a:r>
              <a:rPr lang="ru-RU" sz="2000" b="1" dirty="0" err="1">
                <a:solidFill>
                  <a:schemeClr val="bg1"/>
                </a:solidFill>
                <a:latin typeface="Arial" panose="020B0604020202020204" pitchFamily="34" charset="0"/>
                <a:cs typeface="Arial" panose="020B0604020202020204" pitchFamily="34" charset="0"/>
              </a:rPr>
              <a:t>А.С.Пушкин</a:t>
            </a:r>
            <a:r>
              <a:rPr lang="ru-RU" sz="2000" b="1" dirty="0">
                <a:solidFill>
                  <a:schemeClr val="bg1"/>
                </a:solidFill>
                <a:latin typeface="Arial" panose="020B0604020202020204" pitchFamily="34" charset="0"/>
                <a:cs typeface="Arial" panose="020B0604020202020204" pitchFamily="34" charset="0"/>
              </a:rPr>
              <a:t> «Осень», «Евгений Онегин»</a:t>
            </a:r>
          </a:p>
          <a:p>
            <a:pPr marL="0" indent="0">
              <a:lnSpc>
                <a:spcPts val="2550"/>
              </a:lnSpc>
              <a:buNone/>
            </a:pPr>
            <a:r>
              <a:rPr lang="ru-RU" sz="2000" b="1" dirty="0" err="1">
                <a:solidFill>
                  <a:schemeClr val="bg1"/>
                </a:solidFill>
                <a:latin typeface="Arial" panose="020B0604020202020204" pitchFamily="34" charset="0"/>
                <a:cs typeface="Arial" panose="020B0604020202020204" pitchFamily="34" charset="0"/>
              </a:rPr>
              <a:t>А.И.Куприн</a:t>
            </a:r>
            <a:r>
              <a:rPr lang="ru-RU" sz="2000" b="1" dirty="0">
                <a:solidFill>
                  <a:schemeClr val="bg1"/>
                </a:solidFill>
                <a:latin typeface="Arial" panose="020B0604020202020204" pitchFamily="34" charset="0"/>
                <a:cs typeface="Arial" panose="020B0604020202020204" pitchFamily="34" charset="0"/>
              </a:rPr>
              <a:t> «Олеся»</a:t>
            </a:r>
            <a:br>
              <a:rPr lang="ru-RU" sz="2000" b="1" dirty="0">
                <a:solidFill>
                  <a:schemeClr val="bg1"/>
                </a:solidFill>
                <a:latin typeface="Arial" panose="020B0604020202020204" pitchFamily="34" charset="0"/>
                <a:cs typeface="Arial" panose="020B0604020202020204" pitchFamily="34" charset="0"/>
              </a:rPr>
            </a:br>
            <a:r>
              <a:rPr lang="ru-RU" sz="2000" b="1" dirty="0" err="1">
                <a:solidFill>
                  <a:schemeClr val="bg1"/>
                </a:solidFill>
                <a:latin typeface="Arial" panose="020B0604020202020204" pitchFamily="34" charset="0"/>
                <a:cs typeface="Arial" panose="020B0604020202020204" pitchFamily="34" charset="0"/>
              </a:rPr>
              <a:t>М.М.Пришвин</a:t>
            </a:r>
            <a:r>
              <a:rPr lang="ru-RU" sz="2000" b="1" dirty="0">
                <a:solidFill>
                  <a:schemeClr val="bg1"/>
                </a:solidFill>
                <a:latin typeface="Arial" panose="020B0604020202020204" pitchFamily="34" charset="0"/>
                <a:cs typeface="Arial" panose="020B0604020202020204" pitchFamily="34" charset="0"/>
              </a:rPr>
              <a:t> «Мещерская сторона»</a:t>
            </a:r>
            <a:endParaRPr lang="en-US" sz="2000" b="1" dirty="0">
              <a:solidFill>
                <a:schemeClr val="bg1"/>
              </a:solidFill>
              <a:latin typeface="Arial" panose="020B0604020202020204" pitchFamily="34" charset="0"/>
              <a:cs typeface="Arial" panose="020B0604020202020204" pitchFamily="34" charset="0"/>
            </a:endParaRPr>
          </a:p>
        </p:txBody>
      </p:sp>
      <p:sp>
        <p:nvSpPr>
          <p:cNvPr id="7" name="Shape 4"/>
          <p:cNvSpPr/>
          <p:nvPr/>
        </p:nvSpPr>
        <p:spPr>
          <a:xfrm>
            <a:off x="6195298" y="3984546"/>
            <a:ext cx="7726204" cy="1506141"/>
          </a:xfrm>
          <a:prstGeom prst="roundRect">
            <a:avLst>
              <a:gd name="adj" fmla="val 5649"/>
            </a:avLst>
          </a:prstGeom>
          <a:solidFill>
            <a:srgbClr val="3D3D42"/>
          </a:solidFill>
          <a:ln w="7620">
            <a:solidFill>
              <a:srgbClr val="56565B"/>
            </a:solidFill>
            <a:prstDash val="solid"/>
          </a:ln>
        </p:spPr>
      </p:sp>
      <p:sp>
        <p:nvSpPr>
          <p:cNvPr id="8" name="Text 5"/>
          <p:cNvSpPr/>
          <p:nvPr/>
        </p:nvSpPr>
        <p:spPr>
          <a:xfrm>
            <a:off x="6405442" y="4114800"/>
            <a:ext cx="2531983" cy="316468"/>
          </a:xfrm>
          <a:prstGeom prst="rect">
            <a:avLst/>
          </a:prstGeom>
          <a:noFill/>
          <a:ln/>
        </p:spPr>
        <p:txBody>
          <a:bodyPr wrap="none" lIns="0" tIns="0" rIns="0" bIns="0" rtlCol="0" anchor="t"/>
          <a:lstStyle/>
          <a:p>
            <a:pPr marL="0" indent="0">
              <a:lnSpc>
                <a:spcPts val="2450"/>
              </a:lnSpc>
              <a:buNone/>
            </a:pPr>
            <a:r>
              <a:rPr lang="ru-RU" sz="2000" b="1" i="1" dirty="0">
                <a:solidFill>
                  <a:schemeClr val="bg1"/>
                </a:solidFill>
                <a:latin typeface="Arial" panose="020B0604020202020204" pitchFamily="34" charset="0"/>
                <a:ea typeface="Poppins Light" pitchFamily="34" charset="-122"/>
                <a:cs typeface="Arial" panose="020B0604020202020204" pitchFamily="34" charset="0"/>
              </a:rPr>
              <a:t>Наука и человек</a:t>
            </a:r>
            <a:endParaRPr lang="en-US" sz="2000" b="1" i="1" dirty="0">
              <a:solidFill>
                <a:schemeClr val="bg1"/>
              </a:solidFill>
              <a:latin typeface="Arial" panose="020B0604020202020204" pitchFamily="34" charset="0"/>
              <a:cs typeface="Arial" panose="020B0604020202020204" pitchFamily="34" charset="0"/>
            </a:endParaRPr>
          </a:p>
        </p:txBody>
      </p:sp>
      <p:sp>
        <p:nvSpPr>
          <p:cNvPr id="9" name="Text 6"/>
          <p:cNvSpPr/>
          <p:nvPr/>
        </p:nvSpPr>
        <p:spPr>
          <a:xfrm>
            <a:off x="6405441" y="4439739"/>
            <a:ext cx="7305913" cy="647938"/>
          </a:xfrm>
          <a:prstGeom prst="rect">
            <a:avLst/>
          </a:prstGeom>
          <a:noFill/>
          <a:ln/>
        </p:spPr>
        <p:txBody>
          <a:bodyPr wrap="square" lIns="0" tIns="0" rIns="0" bIns="0" rtlCol="0" anchor="t"/>
          <a:lstStyle/>
          <a:p>
            <a:pPr marL="0" indent="0">
              <a:lnSpc>
                <a:spcPts val="2550"/>
              </a:lnSpc>
              <a:buNone/>
            </a:pPr>
            <a:r>
              <a:rPr lang="ru-RU" sz="2000" b="1" dirty="0">
                <a:solidFill>
                  <a:srgbClr val="E5E0DF"/>
                </a:solidFill>
                <a:latin typeface="Arial" panose="020B0604020202020204" pitchFamily="34" charset="0"/>
                <a:ea typeface="Roboto Light" pitchFamily="34" charset="-122"/>
                <a:cs typeface="Arial" panose="020B0604020202020204" pitchFamily="34" charset="0"/>
              </a:rPr>
              <a:t> </a:t>
            </a:r>
            <a:r>
              <a:rPr lang="ru-RU" sz="2000" b="1" dirty="0" err="1">
                <a:solidFill>
                  <a:srgbClr val="E5E0DF"/>
                </a:solidFill>
                <a:latin typeface="Arial" panose="020B0604020202020204" pitchFamily="34" charset="0"/>
                <a:ea typeface="Roboto Light" pitchFamily="34" charset="-122"/>
                <a:cs typeface="Arial" panose="020B0604020202020204" pitchFamily="34" charset="0"/>
              </a:rPr>
              <a:t>Е.И.Замятин</a:t>
            </a:r>
            <a:r>
              <a:rPr lang="ru-RU" sz="2000" b="1" dirty="0">
                <a:solidFill>
                  <a:srgbClr val="E5E0DF"/>
                </a:solidFill>
                <a:latin typeface="Arial" panose="020B0604020202020204" pitchFamily="34" charset="0"/>
                <a:ea typeface="Roboto Light" pitchFamily="34" charset="-122"/>
                <a:cs typeface="Arial" panose="020B0604020202020204" pitchFamily="34" charset="0"/>
              </a:rPr>
              <a:t> «Мы»</a:t>
            </a:r>
          </a:p>
          <a:p>
            <a:pPr marL="0" indent="0">
              <a:lnSpc>
                <a:spcPts val="2550"/>
              </a:lnSpc>
              <a:buNone/>
            </a:pPr>
            <a:r>
              <a:rPr lang="ru-RU" sz="2000" b="1" dirty="0" err="1">
                <a:solidFill>
                  <a:srgbClr val="E5E0DF"/>
                </a:solidFill>
                <a:latin typeface="Arial" panose="020B0604020202020204" pitchFamily="34" charset="0"/>
                <a:ea typeface="Roboto Light" pitchFamily="34" charset="-122"/>
                <a:cs typeface="Arial" panose="020B0604020202020204" pitchFamily="34" charset="0"/>
              </a:rPr>
              <a:t>М.А.Булгаков</a:t>
            </a:r>
            <a:r>
              <a:rPr lang="ru-RU" sz="2000" b="1" dirty="0">
                <a:solidFill>
                  <a:srgbClr val="E5E0DF"/>
                </a:solidFill>
                <a:latin typeface="Arial" panose="020B0604020202020204" pitchFamily="34" charset="0"/>
                <a:ea typeface="Roboto Light" pitchFamily="34" charset="-122"/>
                <a:cs typeface="Arial" panose="020B0604020202020204" pitchFamily="34" charset="0"/>
              </a:rPr>
              <a:t> «Собачье сердце»</a:t>
            </a:r>
          </a:p>
          <a:p>
            <a:pPr marL="0" indent="0">
              <a:lnSpc>
                <a:spcPts val="2550"/>
              </a:lnSpc>
              <a:buNone/>
            </a:pPr>
            <a:r>
              <a:rPr lang="ru-RU" sz="2000" b="1" dirty="0" err="1">
                <a:solidFill>
                  <a:srgbClr val="E5E0DF"/>
                </a:solidFill>
                <a:latin typeface="Arial" panose="020B0604020202020204" pitchFamily="34" charset="0"/>
                <a:ea typeface="Roboto Light" pitchFamily="34" charset="-122"/>
                <a:cs typeface="Arial" panose="020B0604020202020204" pitchFamily="34" charset="0"/>
              </a:rPr>
              <a:t>В.Г.Распутин</a:t>
            </a:r>
            <a:r>
              <a:rPr lang="ru-RU" sz="2000" b="1" dirty="0">
                <a:solidFill>
                  <a:srgbClr val="E5E0DF"/>
                </a:solidFill>
                <a:latin typeface="Arial" panose="020B0604020202020204" pitchFamily="34" charset="0"/>
                <a:ea typeface="Roboto Light" pitchFamily="34" charset="-122"/>
                <a:cs typeface="Arial" panose="020B0604020202020204" pitchFamily="34" charset="0"/>
              </a:rPr>
              <a:t> «Прощание с Матёрой»</a:t>
            </a:r>
          </a:p>
          <a:p>
            <a:pPr marL="0" indent="0">
              <a:lnSpc>
                <a:spcPts val="2550"/>
              </a:lnSpc>
              <a:buNone/>
            </a:pPr>
            <a:endParaRPr lang="en-US" sz="2000" b="1" dirty="0">
              <a:latin typeface="Arial" panose="020B0604020202020204" pitchFamily="34" charset="0"/>
              <a:cs typeface="Arial" panose="020B0604020202020204" pitchFamily="34" charset="0"/>
            </a:endParaRPr>
          </a:p>
        </p:txBody>
      </p:sp>
      <p:sp>
        <p:nvSpPr>
          <p:cNvPr id="10" name="Shape 7"/>
          <p:cNvSpPr/>
          <p:nvPr/>
        </p:nvSpPr>
        <p:spPr>
          <a:xfrm>
            <a:off x="6195298" y="5693211"/>
            <a:ext cx="7726204" cy="1974685"/>
          </a:xfrm>
          <a:prstGeom prst="roundRect">
            <a:avLst>
              <a:gd name="adj" fmla="val 4649"/>
            </a:avLst>
          </a:prstGeom>
          <a:solidFill>
            <a:srgbClr val="3D3D42"/>
          </a:solidFill>
          <a:ln w="7620">
            <a:solidFill>
              <a:srgbClr val="56565B"/>
            </a:solidFill>
            <a:prstDash val="solid"/>
          </a:ln>
        </p:spPr>
      </p:sp>
      <p:sp>
        <p:nvSpPr>
          <p:cNvPr id="11" name="Text 8"/>
          <p:cNvSpPr/>
          <p:nvPr/>
        </p:nvSpPr>
        <p:spPr>
          <a:xfrm>
            <a:off x="6366252" y="5814655"/>
            <a:ext cx="2531983" cy="316468"/>
          </a:xfrm>
          <a:prstGeom prst="rect">
            <a:avLst/>
          </a:prstGeom>
          <a:noFill/>
          <a:ln/>
        </p:spPr>
        <p:txBody>
          <a:bodyPr wrap="none" lIns="0" tIns="0" rIns="0" bIns="0" rtlCol="0" anchor="t"/>
          <a:lstStyle/>
          <a:p>
            <a:pPr marL="0" indent="0">
              <a:lnSpc>
                <a:spcPts val="2450"/>
              </a:lnSpc>
              <a:buNone/>
            </a:pPr>
            <a:r>
              <a:rPr lang="en-US" sz="1950" b="1" i="1" dirty="0">
                <a:solidFill>
                  <a:schemeClr val="bg1"/>
                </a:solidFill>
                <a:latin typeface="Arial" panose="020B0604020202020204" pitchFamily="34" charset="0"/>
                <a:ea typeface="Poppins Light" pitchFamily="34" charset="-122"/>
                <a:cs typeface="Arial" panose="020B0604020202020204" pitchFamily="34" charset="0"/>
              </a:rPr>
              <a:t>Культурное влияние</a:t>
            </a:r>
            <a:endParaRPr lang="en-US" sz="1950" b="1" i="1" dirty="0">
              <a:solidFill>
                <a:schemeClr val="bg1"/>
              </a:solidFill>
              <a:latin typeface="Arial" panose="020B0604020202020204" pitchFamily="34" charset="0"/>
              <a:cs typeface="Arial" panose="020B0604020202020204" pitchFamily="34" charset="0"/>
            </a:endParaRPr>
          </a:p>
        </p:txBody>
      </p:sp>
      <p:sp>
        <p:nvSpPr>
          <p:cNvPr id="12" name="Text 9"/>
          <p:cNvSpPr/>
          <p:nvPr/>
        </p:nvSpPr>
        <p:spPr>
          <a:xfrm>
            <a:off x="6405440" y="6252566"/>
            <a:ext cx="7305913" cy="971907"/>
          </a:xfrm>
          <a:prstGeom prst="rect">
            <a:avLst/>
          </a:prstGeom>
          <a:noFill/>
          <a:ln/>
        </p:spPr>
        <p:txBody>
          <a:bodyPr wrap="square" lIns="0" tIns="0" rIns="0" bIns="0" rtlCol="0" anchor="t"/>
          <a:lstStyle/>
          <a:p>
            <a:pPr marL="0" indent="0">
              <a:lnSpc>
                <a:spcPts val="2550"/>
              </a:lnSpc>
              <a:buNone/>
            </a:pPr>
            <a:r>
              <a:rPr lang="en-US" sz="2000" b="1" dirty="0">
                <a:solidFill>
                  <a:srgbClr val="E5E0DF"/>
                </a:solidFill>
                <a:latin typeface="Arial" panose="020B0604020202020204" pitchFamily="34" charset="0"/>
                <a:ea typeface="Roboto Light" pitchFamily="34" charset="-122"/>
                <a:cs typeface="Arial" panose="020B0604020202020204" pitchFamily="34" charset="0"/>
              </a:rPr>
              <a:t>Раздел исследует роль искусства и языка в формировании человеческого опыта и идентичности, подчеркивая их важность для сохранения культурного наследия.</a:t>
            </a:r>
            <a:endParaRPr lang="en-US" sz="2000" b="1" dirty="0">
              <a:latin typeface="Arial" panose="020B0604020202020204" pitchFamily="34" charset="0"/>
              <a:cs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AC7669-0B0D-E3D0-C2E5-53B874391D1E}"/>
            </a:ext>
          </a:extLst>
        </p:cNvPr>
        <p:cNvGrpSpPr/>
        <p:nvPr/>
      </p:nvGrpSpPr>
      <p:grpSpPr>
        <a:xfrm>
          <a:off x="0" y="0"/>
          <a:ext cx="0" cy="0"/>
          <a:chOff x="0" y="0"/>
          <a:chExt cx="0" cy="0"/>
        </a:xfrm>
      </p:grpSpPr>
      <p:pic>
        <p:nvPicPr>
          <p:cNvPr id="2" name="Image 0">
            <a:extLst>
              <a:ext uri="{FF2B5EF4-FFF2-40B4-BE49-F238E27FC236}">
                <a16:creationId xmlns:a16="http://schemas.microsoft.com/office/drawing/2014/main" id="{6B89047F-DC8F-9919-EAF5-E445755BF193}"/>
              </a:ext>
            </a:extLst>
          </p:cNvPr>
          <p:cNvPicPr>
            <a:picLocks noChangeAspect="1"/>
          </p:cNvPicPr>
          <p:nvPr/>
        </p:nvPicPr>
        <p:blipFill>
          <a:blip r:embed="rId3"/>
          <a:srcRect/>
          <a:stretch/>
        </p:blipFill>
        <p:spPr>
          <a:xfrm>
            <a:off x="235132" y="1501973"/>
            <a:ext cx="5486400" cy="5486400"/>
          </a:xfrm>
          <a:prstGeom prst="rect">
            <a:avLst/>
          </a:prstGeom>
        </p:spPr>
      </p:pic>
      <p:sp>
        <p:nvSpPr>
          <p:cNvPr id="3" name="Text 0">
            <a:extLst>
              <a:ext uri="{FF2B5EF4-FFF2-40B4-BE49-F238E27FC236}">
                <a16:creationId xmlns:a16="http://schemas.microsoft.com/office/drawing/2014/main" id="{B3D276FF-90F5-D49F-CBDA-421328056F69}"/>
              </a:ext>
            </a:extLst>
          </p:cNvPr>
          <p:cNvSpPr/>
          <p:nvPr/>
        </p:nvSpPr>
        <p:spPr>
          <a:xfrm>
            <a:off x="6193376" y="452081"/>
            <a:ext cx="8097390" cy="1513522"/>
          </a:xfrm>
          <a:prstGeom prst="rect">
            <a:avLst/>
          </a:prstGeom>
          <a:noFill/>
          <a:ln/>
        </p:spPr>
        <p:txBody>
          <a:bodyPr wrap="square" lIns="0" tIns="0" rIns="0" bIns="0" rtlCol="0" anchor="t"/>
          <a:lstStyle/>
          <a:p>
            <a:pPr marL="0" indent="0">
              <a:buNone/>
            </a:pPr>
            <a:r>
              <a:rPr lang="ru-RU" sz="4800" b="1" dirty="0">
                <a:latin typeface="Arial" panose="020B0604020202020204" pitchFamily="34" charset="0"/>
                <a:ea typeface="Poppins Light" pitchFamily="34" charset="-122"/>
                <a:cs typeface="Arial" panose="020B0604020202020204" pitchFamily="34" charset="0"/>
              </a:rPr>
              <a:t>Особенность итогового сочинения – в его </a:t>
            </a:r>
            <a:r>
              <a:rPr lang="ru-RU" sz="4800" b="1" dirty="0" err="1">
                <a:latin typeface="Arial" panose="020B0604020202020204" pitchFamily="34" charset="0"/>
                <a:ea typeface="Poppins Light" pitchFamily="34" charset="-122"/>
                <a:cs typeface="Arial" panose="020B0604020202020204" pitchFamily="34" charset="0"/>
              </a:rPr>
              <a:t>литературоцентричности</a:t>
            </a:r>
            <a:endParaRPr lang="en-US" sz="4800" b="1" dirty="0">
              <a:latin typeface="Arial" panose="020B0604020202020204" pitchFamily="34" charset="0"/>
              <a:cs typeface="Arial" panose="020B0604020202020204" pitchFamily="34" charset="0"/>
            </a:endParaRPr>
          </a:p>
        </p:txBody>
      </p:sp>
      <p:sp>
        <p:nvSpPr>
          <p:cNvPr id="6" name="Text 2">
            <a:extLst>
              <a:ext uri="{FF2B5EF4-FFF2-40B4-BE49-F238E27FC236}">
                <a16:creationId xmlns:a16="http://schemas.microsoft.com/office/drawing/2014/main" id="{E34EC8F5-914B-6F7B-7363-C066D50A7049}"/>
              </a:ext>
            </a:extLst>
          </p:cNvPr>
          <p:cNvSpPr/>
          <p:nvPr/>
        </p:nvSpPr>
        <p:spPr>
          <a:xfrm>
            <a:off x="6193376" y="2725987"/>
            <a:ext cx="7448788" cy="774859"/>
          </a:xfrm>
          <a:prstGeom prst="rect">
            <a:avLst/>
          </a:prstGeom>
          <a:noFill/>
          <a:ln/>
        </p:spPr>
        <p:txBody>
          <a:bodyPr wrap="square" lIns="0" tIns="0" rIns="0" bIns="0" rtlCol="0" anchor="t"/>
          <a:lstStyle/>
          <a:p>
            <a:pPr marL="0" indent="0" algn="l">
              <a:lnSpc>
                <a:spcPts val="3050"/>
              </a:lnSpc>
              <a:buNone/>
            </a:pPr>
            <a:r>
              <a:rPr lang="ru-RU" sz="1900" b="1" dirty="0">
                <a:latin typeface="Arial" panose="020B0604020202020204" pitchFamily="34" charset="0"/>
                <a:ea typeface="Roboto Light" pitchFamily="34" charset="-122"/>
                <a:cs typeface="Arial" panose="020B0604020202020204" pitchFamily="34" charset="0"/>
              </a:rPr>
              <a:t>Сочинение предполагает обязательное обращение к прочитанному литературному произведению, построение аргументации с опорой на литературный материал.</a:t>
            </a:r>
          </a:p>
          <a:p>
            <a:pPr marL="0" indent="0" algn="l">
              <a:lnSpc>
                <a:spcPts val="3050"/>
              </a:lnSpc>
              <a:buNone/>
            </a:pPr>
            <a:r>
              <a:rPr lang="ru-RU" sz="1900" b="1" dirty="0">
                <a:latin typeface="Arial" panose="020B0604020202020204" pitchFamily="34" charset="0"/>
                <a:ea typeface="Roboto Light" pitchFamily="34" charset="-122"/>
                <a:cs typeface="Arial" panose="020B0604020202020204" pitchFamily="34" charset="0"/>
              </a:rPr>
              <a:t>В качестве примеров для аргументации выпускник может использовать художественную, документальную, мемуарную, публицистическую, научную и научно-популярную литературу (в том числе философскую, психологическую, искусствоведческую), произведения устного народного творчества (за исключением малых жанров), дневники, путевые очерки, литературную критику, другие источники отечественной или мировой литературы. Причем достаточной считается опора на один текст.</a:t>
            </a:r>
            <a:endParaRPr lang="en-US" sz="19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371662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5603967" y="503819"/>
            <a:ext cx="8170018" cy="1543050"/>
          </a:xfrm>
          <a:prstGeom prst="rect">
            <a:avLst/>
          </a:prstGeom>
          <a:noFill/>
          <a:ln/>
        </p:spPr>
        <p:txBody>
          <a:bodyPr wrap="square" lIns="0" tIns="0" rIns="0" bIns="0" rtlCol="0" anchor="t"/>
          <a:lstStyle/>
          <a:p>
            <a:pPr marL="0" indent="0">
              <a:lnSpc>
                <a:spcPts val="6050"/>
              </a:lnSpc>
              <a:buNone/>
            </a:pPr>
            <a:r>
              <a:rPr lang="ru-RU" sz="4850" b="1" dirty="0">
                <a:latin typeface="Poppins Light" pitchFamily="34" charset="0"/>
                <a:ea typeface="Poppins Light" pitchFamily="34" charset="-122"/>
                <a:cs typeface="Poppins Light" pitchFamily="34" charset="-120"/>
              </a:rPr>
              <a:t>Образец тем итогового сочинения </a:t>
            </a:r>
            <a:br>
              <a:rPr lang="ru-RU" sz="4850" b="1" dirty="0">
                <a:latin typeface="Poppins Light" pitchFamily="34" charset="0"/>
                <a:ea typeface="Poppins Light" pitchFamily="34" charset="-122"/>
                <a:cs typeface="Poppins Light" pitchFamily="34" charset="-120"/>
              </a:rPr>
            </a:br>
            <a:r>
              <a:rPr lang="ru-RU" sz="4850" b="1" dirty="0">
                <a:latin typeface="Poppins Light" pitchFamily="34" charset="0"/>
                <a:ea typeface="Poppins Light" pitchFamily="34" charset="-122"/>
                <a:cs typeface="Poppins Light" pitchFamily="34" charset="-120"/>
              </a:rPr>
              <a:t>(2024-2025 учебный год):</a:t>
            </a:r>
            <a:endParaRPr lang="en-US" sz="4850" b="1" dirty="0"/>
          </a:p>
        </p:txBody>
      </p:sp>
      <p:sp>
        <p:nvSpPr>
          <p:cNvPr id="4" name="Text 1"/>
          <p:cNvSpPr/>
          <p:nvPr/>
        </p:nvSpPr>
        <p:spPr>
          <a:xfrm>
            <a:off x="6350437" y="2776188"/>
            <a:ext cx="7415927" cy="1580198"/>
          </a:xfrm>
          <a:prstGeom prst="rect">
            <a:avLst/>
          </a:prstGeom>
          <a:noFill/>
          <a:ln/>
        </p:spPr>
        <p:txBody>
          <a:bodyPr wrap="square" lIns="0" tIns="0" rIns="0" bIns="0" rtlCol="0" anchor="t"/>
          <a:lstStyle/>
          <a:p>
            <a:pPr marL="0" indent="0">
              <a:lnSpc>
                <a:spcPts val="3100"/>
              </a:lnSpc>
              <a:buNone/>
            </a:pPr>
            <a:endParaRPr lang="ru-RU" sz="2000" b="1" dirty="0">
              <a:latin typeface="Arial" panose="020B0604020202020204" pitchFamily="34" charset="0"/>
              <a:ea typeface="Roboto Light" pitchFamily="34" charset="-122"/>
              <a:cs typeface="Arial" panose="020B0604020202020204" pitchFamily="34" charset="0"/>
            </a:endParaRPr>
          </a:p>
          <a:p>
            <a:pPr marL="0" indent="0">
              <a:lnSpc>
                <a:spcPts val="3100"/>
              </a:lnSpc>
              <a:buNone/>
            </a:pPr>
            <a:r>
              <a:rPr lang="ru-RU" sz="2000" b="1" dirty="0">
                <a:latin typeface="Arial" panose="020B0604020202020204" pitchFamily="34" charset="0"/>
                <a:ea typeface="Roboto Light" pitchFamily="34" charset="-122"/>
                <a:cs typeface="Arial" panose="020B0604020202020204" pitchFamily="34" charset="0"/>
              </a:rPr>
              <a:t>147 О чём люди чаще всего мечтают?</a:t>
            </a:r>
          </a:p>
          <a:p>
            <a:pPr marL="0" indent="0">
              <a:lnSpc>
                <a:spcPts val="3100"/>
              </a:lnSpc>
              <a:buNone/>
            </a:pPr>
            <a:r>
              <a:rPr lang="ru-RU" sz="2000" b="1" dirty="0">
                <a:latin typeface="Arial" panose="020B0604020202020204" pitchFamily="34" charset="0"/>
                <a:ea typeface="Roboto Light" pitchFamily="34" charset="-122"/>
                <a:cs typeface="Arial" panose="020B0604020202020204" pitchFamily="34" charset="0"/>
              </a:rPr>
              <a:t>249 Чем опасно равнодушие?</a:t>
            </a:r>
          </a:p>
          <a:p>
            <a:pPr marL="0" indent="0">
              <a:lnSpc>
                <a:spcPts val="3100"/>
              </a:lnSpc>
              <a:buNone/>
            </a:pPr>
            <a:r>
              <a:rPr lang="ru-RU" sz="2000" b="1" dirty="0">
                <a:latin typeface="Arial" panose="020B0604020202020204" pitchFamily="34" charset="0"/>
                <a:ea typeface="Roboto Light" pitchFamily="34" charset="-122"/>
                <a:cs typeface="Arial" panose="020B0604020202020204" pitchFamily="34" charset="0"/>
              </a:rPr>
              <a:t>311 Какая из мыслей М.Ю. Лермонтова Вам ближе: «Я ищу свободы и покоя» или «Так жизнь скучна, когда боренья нет»?</a:t>
            </a:r>
          </a:p>
          <a:p>
            <a:pPr marL="0" indent="0">
              <a:lnSpc>
                <a:spcPts val="3100"/>
              </a:lnSpc>
              <a:buNone/>
            </a:pPr>
            <a:r>
              <a:rPr lang="ru-RU" sz="2000" b="1" dirty="0">
                <a:latin typeface="Arial" panose="020B0604020202020204" pitchFamily="34" charset="0"/>
                <a:ea typeface="Roboto Light" pitchFamily="34" charset="-122"/>
                <a:cs typeface="Arial" panose="020B0604020202020204" pitchFamily="34" charset="0"/>
              </a:rPr>
              <a:t>411 Что значит быть гражданином?</a:t>
            </a:r>
          </a:p>
          <a:p>
            <a:pPr marL="0" indent="0">
              <a:lnSpc>
                <a:spcPts val="3100"/>
              </a:lnSpc>
              <a:buNone/>
            </a:pPr>
            <a:r>
              <a:rPr lang="ru-RU" sz="2000" b="1" dirty="0">
                <a:latin typeface="Arial" panose="020B0604020202020204" pitchFamily="34" charset="0"/>
                <a:ea typeface="Roboto Light" pitchFamily="34" charset="-122"/>
                <a:cs typeface="Arial" panose="020B0604020202020204" pitchFamily="34" charset="0"/>
              </a:rPr>
              <a:t>501 Человек науки – каким он должен быть?</a:t>
            </a:r>
          </a:p>
          <a:p>
            <a:pPr marL="0" indent="0">
              <a:lnSpc>
                <a:spcPts val="3100"/>
              </a:lnSpc>
              <a:buNone/>
            </a:pPr>
            <a:r>
              <a:rPr lang="ru-RU" sz="2000" b="1" dirty="0">
                <a:latin typeface="Arial" panose="020B0604020202020204" pitchFamily="34" charset="0"/>
                <a:ea typeface="Roboto Light" pitchFamily="34" charset="-122"/>
                <a:cs typeface="Arial" panose="020B0604020202020204" pitchFamily="34" charset="0"/>
              </a:rPr>
              <a:t>629 Разделяете ли Вы мнение о том, что речевая культура человека – зеркало его духовной культуры?</a:t>
            </a:r>
            <a:endParaRPr lang="en-US" sz="2000" b="1" dirty="0">
              <a:latin typeface="Arial" panose="020B0604020202020204" pitchFamily="34" charset="0"/>
              <a:cs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820</TotalTime>
  <Words>1610</Words>
  <Application>Microsoft Office PowerPoint</Application>
  <PresentationFormat>Произвольный</PresentationFormat>
  <Paragraphs>158</Paragraphs>
  <Slides>17</Slides>
  <Notes>17</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17</vt:i4>
      </vt:variant>
    </vt:vector>
  </HeadingPairs>
  <TitlesOfParts>
    <vt:vector size="21" baseType="lpstr">
      <vt:lpstr>Poppins Light</vt:lpstr>
      <vt:lpstr>Arial</vt:lpstr>
      <vt:lpstr>Roboto Light</vt: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Пользователь</cp:lastModifiedBy>
  <cp:revision>5</cp:revision>
  <dcterms:created xsi:type="dcterms:W3CDTF">2024-10-04T17:36:45Z</dcterms:created>
  <dcterms:modified xsi:type="dcterms:W3CDTF">2024-10-05T10:10:47Z</dcterms:modified>
</cp:coreProperties>
</file>